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262" r:id="rId3"/>
    <p:sldId id="264" r:id="rId4"/>
    <p:sldId id="462" r:id="rId5"/>
    <p:sldId id="464" r:id="rId6"/>
    <p:sldId id="467" r:id="rId7"/>
    <p:sldId id="468" r:id="rId8"/>
    <p:sldId id="466" r:id="rId9"/>
    <p:sldId id="463" r:id="rId10"/>
    <p:sldId id="465" r:id="rId11"/>
    <p:sldId id="470" r:id="rId12"/>
    <p:sldId id="469" r:id="rId13"/>
    <p:sldId id="471" r:id="rId14"/>
    <p:sldId id="472" r:id="rId15"/>
    <p:sldId id="456" r:id="rId16"/>
    <p:sldId id="457" r:id="rId17"/>
    <p:sldId id="272" r:id="rId18"/>
    <p:sldId id="473" r:id="rId19"/>
    <p:sldId id="448" r:id="rId20"/>
    <p:sldId id="474" r:id="rId21"/>
    <p:sldId id="450" r:id="rId22"/>
    <p:sldId id="475" r:id="rId23"/>
    <p:sldId id="451" r:id="rId24"/>
    <p:sldId id="476" r:id="rId25"/>
    <p:sldId id="452" r:id="rId26"/>
    <p:sldId id="479" r:id="rId27"/>
    <p:sldId id="445" r:id="rId28"/>
    <p:sldId id="477" r:id="rId29"/>
    <p:sldId id="258" r:id="rId30"/>
    <p:sldId id="478" r:id="rId31"/>
    <p:sldId id="442" r:id="rId32"/>
    <p:sldId id="443" r:id="rId33"/>
    <p:sldId id="444" r:id="rId34"/>
    <p:sldId id="458" r:id="rId35"/>
    <p:sldId id="265" r:id="rId36"/>
    <p:sldId id="404" r:id="rId37"/>
    <p:sldId id="405" r:id="rId38"/>
    <p:sldId id="406" r:id="rId39"/>
    <p:sldId id="407" r:id="rId40"/>
    <p:sldId id="408" r:id="rId41"/>
    <p:sldId id="481" r:id="rId42"/>
    <p:sldId id="480" r:id="rId43"/>
    <p:sldId id="270" r:id="rId44"/>
    <p:sldId id="269" r:id="rId45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3A28CDA-EE14-4B20-825A-0894993952E7}">
          <p14:sldIdLst>
            <p14:sldId id="257"/>
            <p14:sldId id="262"/>
            <p14:sldId id="264"/>
          </p14:sldIdLst>
        </p14:section>
        <p14:section name="一、山脉" id="{30140C34-DA8D-4D9D-B70F-2AD6B48B5C5C}">
          <p14:sldIdLst>
            <p14:sldId id="462"/>
            <p14:sldId id="464"/>
            <p14:sldId id="467"/>
            <p14:sldId id="468"/>
            <p14:sldId id="466"/>
            <p14:sldId id="463"/>
            <p14:sldId id="465"/>
            <p14:sldId id="470"/>
            <p14:sldId id="469"/>
            <p14:sldId id="471"/>
            <p14:sldId id="472"/>
            <p14:sldId id="456"/>
            <p14:sldId id="457"/>
          </p14:sldIdLst>
        </p14:section>
        <p14:section name="二、地形" id="{0B07B1BA-B649-4C22-8C02-8F2A4A70AA26}">
          <p14:sldIdLst>
            <p14:sldId id="272"/>
            <p14:sldId id="473"/>
            <p14:sldId id="448"/>
            <p14:sldId id="474"/>
            <p14:sldId id="450"/>
            <p14:sldId id="475"/>
            <p14:sldId id="451"/>
            <p14:sldId id="476"/>
            <p14:sldId id="452"/>
            <p14:sldId id="479"/>
            <p14:sldId id="445"/>
            <p14:sldId id="477"/>
          </p14:sldIdLst>
        </p14:section>
        <p14:section name="三、地势" id="{952A6F3C-34FC-47A1-A15F-49B85A1E3214}">
          <p14:sldIdLst>
            <p14:sldId id="258"/>
            <p14:sldId id="478"/>
            <p14:sldId id="442"/>
            <p14:sldId id="443"/>
            <p14:sldId id="444"/>
            <p14:sldId id="458"/>
          </p14:sldIdLst>
        </p14:section>
        <p14:section name="题" id="{B225427A-46B4-4386-9193-5D739907D869}">
          <p14:sldIdLst>
            <p14:sldId id="265"/>
            <p14:sldId id="404"/>
            <p14:sldId id="405"/>
            <p14:sldId id="406"/>
            <p14:sldId id="407"/>
            <p14:sldId id="408"/>
            <p14:sldId id="481"/>
            <p14:sldId id="480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EAFE"/>
    <a:srgbClr val="49BAF6"/>
    <a:srgbClr val="6CD8FE"/>
    <a:srgbClr val="4BBCF8"/>
    <a:srgbClr val="E82529"/>
    <a:srgbClr val="A24584"/>
    <a:srgbClr val="F18022"/>
    <a:srgbClr val="00AEEF"/>
    <a:srgbClr val="03A555"/>
    <a:srgbClr val="487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0" autoAdjust="0"/>
    <p:restoredTop sz="94038" autoAdjust="0"/>
  </p:normalViewPr>
  <p:slideViewPr>
    <p:cSldViewPr snapToGrid="0" showGuides="1">
      <p:cViewPr varScale="1">
        <p:scale>
          <a:sx n="117" d="100"/>
          <a:sy n="117" d="100"/>
        </p:scale>
        <p:origin x="321" y="5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784" y="1279525"/>
            <a:ext cx="6140081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A7922-6F7E-6398-9F7C-905975C8E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6860E0-3732-BE02-4820-A081E3A88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B1F1F5-C9C7-4206-D4A7-AF2EAFD15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8FEC89-20E3-E191-4E3D-F44E1077AB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86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2BCD8-94B4-C08E-838E-A924DE647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94AC37-866B-55F1-C0A4-9D937A0B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521534-3219-4D87-AE0B-68E2EC6E0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282DC-D3C3-524D-ED34-894493EE9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846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56E95-4F0D-D91D-4320-1F3D91053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BFA9A0-D1E8-683D-FAFD-B4D32E4DA1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DDF360-0D6E-CE22-EB56-5564008A6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DC480F-9A3C-1EC6-10F3-1550F5DDA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13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7FD77-0582-0FD3-C3F8-98577C11F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2FC905-9B87-7C76-99CD-A9630C075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4A3C5F-3572-4BE3-9A77-4C9FD4368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EE7BBC-2112-6200-B999-0B5BC4ED3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600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D64C5-9979-F054-1673-F2831156F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3FCF17-72B6-BE94-4073-20FA57360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2072C7-2FAA-9D96-287F-6BC3949AE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ECFCBF-CA57-9273-BF66-AD0411331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21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E89A-31E2-0E45-E7E4-246637AD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41655F-A094-CFA1-DC03-0DC1AFFF5A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6E13AB-A273-CCBC-C0FD-E282B20A8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F8AAEF-98C5-41EB-6F8A-4B2D990B2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809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F80DB-6FBC-1ECF-EC63-42FCD70F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BC95826-DAE8-5861-5F87-39093893B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4B4B2D9-8DD6-B9B1-1011-BE6D388EA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A41B5F-21DA-543B-C104-3DCBDCE57B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58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1241D-F110-1D14-1141-BD8F9452B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E21622-ED06-8223-0AD9-9EA69E694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CD8E56-B8F1-A2C8-0B42-B38BC4604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6120CA-C443-6EAE-4B5D-F88489FBA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461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3E8F6-D0D6-FD54-1040-88643E8C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FBB062-9B37-7D82-1ACA-630AEA00A0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3082592-A4A4-50BA-43F3-1FEAAEC87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4696E3-484C-541B-365F-BDEA5A78E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80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6F70-C12D-1391-6F09-22E82E5F9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FE9FBE-8786-F03C-9633-EB157E256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5183C4-C8F3-4D48-3C40-E42F3B2AF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2C856-1EFA-E1E2-9AA7-4665DC3DF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225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1F713-8DBA-AE61-AC37-DA67B133D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A2D556-FD18-6187-A5CD-D3971874D6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859196-377A-31FA-680A-FB66DFE51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C7E1DA-150F-CB41-7B00-6B4C8BB17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24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3481-C1F2-555E-1EE3-A9D5FA25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9089F30-4876-2E7A-7FD9-A5DF546CF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6AC4D5-71F7-2808-A7CE-E874F0F1F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689B4C-5832-C9B6-AFF0-D6CA8F4AF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78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1FEEC-AFC3-7225-A93F-CE598A2D0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7B494D-DEE5-E697-0550-442338C43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D42DA7-C3C6-781E-944B-682FE3154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710BB5-88AE-E9DD-F6DC-D683099F3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331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E5CEC-5DC6-0073-4C34-9F36B27C7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36A072-A188-EBB2-4528-A7FB8E246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3898788-7BDD-6758-6C4F-65F0345D0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EFFFCF-B050-9146-0EA8-7B3A70F1A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46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93D12-5E0A-3B7C-306D-FDF755F44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9501A0-F478-5933-8B80-7202A6DAD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16EF4C4-94C4-C93C-DC7E-71F4B3054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F2AD10-34BE-F19A-9468-FA12AFD4B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058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0BF97-CE6A-26CF-2009-0436041DE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0B8314-4233-F479-6DC4-96AA24703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CDE4828-E4B8-4ABC-DBDA-75BC5E22C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FC657D-57A0-8598-8C8F-FADF07A5E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927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2AC84-0943-9D25-90FE-11623C67D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A25FBA-07E5-9608-5BCB-DAE1600D1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A32568-AC1E-3854-01D5-5941C35CB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024871-393D-1038-D741-98BEDA470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23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FF0B-4A3E-DB71-3711-B61559833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1C91DB-736A-FD70-4F68-3FBF2294A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F836AE-8163-849C-4A7F-EB23D0F91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22AC43-9CC6-FFA5-7481-03E60D079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928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F0BA-7447-1E5D-411F-8C65ED167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11B7574-527C-5224-C0EE-253EEBECB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63D8444-AA19-269D-B1C8-29CACBA13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4D665-7C64-416A-D066-48123B80C5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55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495F1-A856-A458-C916-08828E13A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729C44-0831-DB76-CFAF-D0280E121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89C8E9-529D-AC4C-9DA5-5DE50A075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082046-BF7B-0133-2ED4-E7049FDFB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0ECF1-28B3-3BD8-E349-7F8D8E6C6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AC82BA-176D-47C4-1ED0-3CAD5D6C8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7F867E-9CFE-DB54-D877-A041E68FB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BFBBE6-35C0-018A-2740-A5EFE4AA2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447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CB1FC-8DFD-BDCC-9C72-D8D1C126F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A640A2-6899-1E54-329D-4747C3E294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A8B8A1-0670-7BCB-E120-19F38844D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3F7BCB-1C93-360E-3610-2C2D6117B8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00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8D6DE-9D97-B620-2B07-FE7C36CF4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A55F7F-13B2-32DE-E690-051FB566D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CCF14D-137B-57B6-F6B3-9D40D9462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BFFF08-C4ED-F6A9-015B-5343C8DE6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135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E26E-F391-5C41-3356-3E9DA1E5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861782C-2C12-1217-BD23-2FF46D08E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C071EF-C11C-6A4E-C890-C84ACF9E9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497AFE-FBE4-C8D9-0EC2-5BD96FE93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439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1F3C-6090-AF35-02B1-6BC5FB5D8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E06ECE-25B8-E9EE-7489-CDD65211F8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5F3982E-8621-D09D-AE5F-0DCCB75E8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633091-6A82-B52C-25D6-F32E9E017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2265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EC945-35D4-1A01-6DBD-A1A8F6CA9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3A8421B-D8AE-8567-B62D-6992B106F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AB5E41-9411-79F1-F45F-52706906D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CF8B5B-8B00-80AB-C4BE-3164CAF75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26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55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D079D-5839-AC6D-FFCC-22DF7C4A6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D400F3-62B1-FC61-3701-4F6576339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332E7F-E061-9A14-7CE9-E815DC6CA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198B8-260F-B5B5-1A9B-350B5189C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94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4E19-8B01-E4BD-D73A-AC5A4128F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B09E71-F9A9-10F4-BAB3-68C3E1DA6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9E8AFA-0113-45BD-018D-6E73164FE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CF5C40-F0CC-3957-F4EC-D3FD6122C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21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E9686-5176-5F57-8B9A-EC513A7EE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D51E4D-953B-7F12-1B94-688238272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B4A88C-6539-B935-E23C-AD99AF26B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E77E91-2BA9-0EE8-98DD-599D91BE50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6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D7571-0EF1-3F7F-6C4C-20A0FAB6B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1FE271-4528-6F3F-D23A-7F0959B17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E91532-E2FF-B97A-8C59-7D4725BD5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883E16-FD0D-FB39-3FDF-A316D82EA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284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453D4-B38A-F29E-CE7C-98E8DDC9C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D575CD-9CA7-375E-0029-F8D9EB317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BC1A70-10F5-DE98-B237-2553CC53F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334507-893E-AC11-AF28-53C460FD7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05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09688-8FBD-8270-E1C7-D99C460F0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E88E2DA-B0D9-1EA2-8F1F-932B1F3E4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AA388A-9EB6-A9C8-733D-45F3A1512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3570B2-5733-B1C0-5B6C-8A895BC6A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2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10E0E-82A4-74D4-9114-3D209152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313FFE-46ED-45DC-AF4B-A7BF0C8B8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056763-5A07-D32A-31F3-83AA6B0AD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9F2302-12C5-A5F3-2014-7ED3867C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34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知识目标">
            <a:extLst>
              <a:ext uri="{FF2B5EF4-FFF2-40B4-BE49-F238E27FC236}">
                <a16:creationId xmlns:a16="http://schemas.microsoft.com/office/drawing/2014/main" id="{300B7113-2BC3-8190-839D-93E1AC9157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08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知识清单">
            <a:extLst>
              <a:ext uri="{FF2B5EF4-FFF2-40B4-BE49-F238E27FC236}">
                <a16:creationId xmlns:a16="http://schemas.microsoft.com/office/drawing/2014/main" id="{C4D8DF6B-461A-520C-1A72-09BB4AFA2C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2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经典例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经典例题">
            <a:extLst>
              <a:ext uri="{FF2B5EF4-FFF2-40B4-BE49-F238E27FC236}">
                <a16:creationId xmlns:a16="http://schemas.microsoft.com/office/drawing/2014/main" id="{34A06171-D211-F301-74EF-B8CE13096D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3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巩固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巩固练习">
            <a:extLst>
              <a:ext uri="{FF2B5EF4-FFF2-40B4-BE49-F238E27FC236}">
                <a16:creationId xmlns:a16="http://schemas.microsoft.com/office/drawing/2014/main" id="{9D9D5BB9-D986-E463-4EA5-6CE653CCDB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4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笔记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笔记总结">
            <a:extLst>
              <a:ext uri="{FF2B5EF4-FFF2-40B4-BE49-F238E27FC236}">
                <a16:creationId xmlns:a16="http://schemas.microsoft.com/office/drawing/2014/main" id="{69E0D84B-B57D-E91F-499C-5F0B162515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36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8DF048-5562-D934-8299-977A40ED3F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6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"/>
          <p:cNvSpPr txBox="1"/>
          <p:nvPr>
            <p:custDataLst>
              <p:tags r:id="rId1"/>
            </p:custDataLst>
          </p:nvPr>
        </p:nvSpPr>
        <p:spPr>
          <a:xfrm>
            <a:off x="2942802" y="1186205"/>
            <a:ext cx="290175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000" spc="300" dirty="0">
                <a:solidFill>
                  <a:srgbClr val="222A3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中国的地形</a:t>
            </a:r>
            <a:endParaRPr lang="zh-CN" sz="4000" spc="300" dirty="0">
              <a:solidFill>
                <a:srgbClr val="222A35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3761941" y="3315636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rgbClr val="222A34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主讲老师：李一帆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9AE272-E2E7-5E81-FCBD-893437E4F05C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BDA8614-5669-F083-BBE3-009AD1DE9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582920"/>
              </p:ext>
            </p:extLst>
          </p:nvPr>
        </p:nvGraphicFramePr>
        <p:xfrm>
          <a:off x="438150" y="1025525"/>
          <a:ext cx="58320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82246011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59404371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2844320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走向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山脉名称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FCE4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62024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东西走向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1706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7334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西南走向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664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4516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台湾山脉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47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阿尔泰山脉、祁连山脉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23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118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弧形走向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79914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5705BE07-87D5-8EF4-49AA-9B6C6EA60EAA}"/>
              </a:ext>
            </a:extLst>
          </p:cNvPr>
          <p:cNvSpPr txBox="1"/>
          <p:nvPr/>
        </p:nvSpPr>
        <p:spPr>
          <a:xfrm>
            <a:off x="3445086" y="1359355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阴山山脉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CE0A75-EDCF-69AF-F9FA-527A9A736EF4}"/>
              </a:ext>
            </a:extLst>
          </p:cNvPr>
          <p:cNvSpPr txBox="1"/>
          <p:nvPr/>
        </p:nvSpPr>
        <p:spPr>
          <a:xfrm>
            <a:off x="3484404" y="1337881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天山山脉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01111B-E20A-A484-0C0B-56FF007B4B1C}"/>
              </a:ext>
            </a:extLst>
          </p:cNvPr>
          <p:cNvSpPr txBox="1"/>
          <p:nvPr/>
        </p:nvSpPr>
        <p:spPr>
          <a:xfrm>
            <a:off x="3489168" y="1730715"/>
            <a:ext cx="1946367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昆仑山脉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BD5490-2B94-37C2-596A-309A4FB3F981}"/>
              </a:ext>
            </a:extLst>
          </p:cNvPr>
          <p:cNvSpPr txBox="1"/>
          <p:nvPr/>
        </p:nvSpPr>
        <p:spPr>
          <a:xfrm>
            <a:off x="4164834" y="2100086"/>
            <a:ext cx="595035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南岭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AC1D1B-DEA0-DF91-E8AD-E7F1DA708409}"/>
              </a:ext>
            </a:extLst>
          </p:cNvPr>
          <p:cNvSpPr txBox="1"/>
          <p:nvPr/>
        </p:nvSpPr>
        <p:spPr>
          <a:xfrm>
            <a:off x="2609921" y="2469457"/>
            <a:ext cx="370486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雪峰山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9390CE-C086-3EFC-44CC-2049B5861F84}"/>
              </a:ext>
            </a:extLst>
          </p:cNvPr>
          <p:cNvSpPr txBox="1"/>
          <p:nvPr/>
        </p:nvSpPr>
        <p:spPr>
          <a:xfrm>
            <a:off x="3445087" y="2840817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武夷山脉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35DE7D1-5D39-B15A-C3F7-BE7020D12AFB}"/>
              </a:ext>
            </a:extLst>
          </p:cNvPr>
          <p:cNvSpPr txBox="1"/>
          <p:nvPr/>
        </p:nvSpPr>
        <p:spPr>
          <a:xfrm>
            <a:off x="3385894" y="4354257"/>
            <a:ext cx="145424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2FB3BD-D709-847D-6A87-0CC20FF2342C}"/>
              </a:ext>
            </a:extLst>
          </p:cNvPr>
          <p:cNvSpPr txBox="1"/>
          <p:nvPr/>
        </p:nvSpPr>
        <p:spPr>
          <a:xfrm>
            <a:off x="4683988" y="1707401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秦岭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EFA9D2-79D2-BE2C-C1BC-1544DE53128E}"/>
              </a:ext>
            </a:extLst>
          </p:cNvPr>
          <p:cNvSpPr txBox="1"/>
          <p:nvPr/>
        </p:nvSpPr>
        <p:spPr>
          <a:xfrm>
            <a:off x="2694357" y="2448132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大兴安岭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4FDB96-F219-F676-58A9-B52AEFF4DDA4}"/>
              </a:ext>
            </a:extLst>
          </p:cNvPr>
          <p:cNvSpPr txBox="1"/>
          <p:nvPr/>
        </p:nvSpPr>
        <p:spPr>
          <a:xfrm>
            <a:off x="3730282" y="2448132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太行山脉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4ACD47-1BAB-7265-9100-0E21E06910C9}"/>
              </a:ext>
            </a:extLst>
          </p:cNvPr>
          <p:cNvSpPr txBox="1"/>
          <p:nvPr/>
        </p:nvSpPr>
        <p:spPr>
          <a:xfrm>
            <a:off x="4795748" y="2448132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巫山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4DEB1C-828C-4A39-4D98-B4A20A6C9EE6}"/>
              </a:ext>
            </a:extLst>
          </p:cNvPr>
          <p:cNvSpPr txBox="1"/>
          <p:nvPr/>
        </p:nvSpPr>
        <p:spPr>
          <a:xfrm>
            <a:off x="3470114" y="2816252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长白山脉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7402DA-0D4C-5652-9C85-D25FF8B06E31}"/>
              </a:ext>
            </a:extLst>
          </p:cNvPr>
          <p:cNvSpPr txBox="1"/>
          <p:nvPr/>
        </p:nvSpPr>
        <p:spPr>
          <a:xfrm>
            <a:off x="2800798" y="3970016"/>
            <a:ext cx="2624436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六盘山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横断山脉</a:t>
            </a:r>
          </a:p>
        </p:txBody>
      </p:sp>
    </p:spTree>
    <p:extLst>
      <p:ext uri="{BB962C8B-B14F-4D97-AF65-F5344CB8AC3E}">
        <p14:creationId xmlns:p14="http://schemas.microsoft.com/office/powerpoint/2010/main" val="3866509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631B8-1A39-8FEC-85CB-646451328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BECC87A-826F-9D18-2E25-E445B83A819C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962BED-0DC2-3A2F-D731-17689F7C7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38443" r="12226" b="20741"/>
          <a:stretch>
            <a:fillRect/>
          </a:stretch>
        </p:blipFill>
        <p:spPr>
          <a:xfrm>
            <a:off x="379641" y="1087824"/>
            <a:ext cx="4813620" cy="36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35C183-DC26-04C1-0455-AAAA0453FC8F}"/>
              </a:ext>
            </a:extLst>
          </p:cNvPr>
          <p:cNvSpPr txBox="1"/>
          <p:nvPr/>
        </p:nvSpPr>
        <p:spPr>
          <a:xfrm>
            <a:off x="5193261" y="4349270"/>
            <a:ext cx="1800494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中国主要山脉分布</a:t>
            </a:r>
          </a:p>
        </p:txBody>
      </p:sp>
    </p:spTree>
    <p:extLst>
      <p:ext uri="{BB962C8B-B14F-4D97-AF65-F5344CB8AC3E}">
        <p14:creationId xmlns:p14="http://schemas.microsoft.com/office/powerpoint/2010/main" val="301218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8C9D1-3479-FAD6-5D13-C720455D9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23603C9-7C49-C218-A679-DB54DCC86423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73B53D8-D595-31B2-76D2-38B368C2805E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1025525"/>
          <a:ext cx="58320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82246011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59404371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2844320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走向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山脉名称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FCE4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62024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东西走向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1706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7334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西南走向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664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4516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台湾山脉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47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阿尔泰山脉、祁连山脉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23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118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弧形走向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79914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564A9FD6-892F-F992-72A4-3A29556531D2}"/>
              </a:ext>
            </a:extLst>
          </p:cNvPr>
          <p:cNvSpPr txBox="1"/>
          <p:nvPr/>
        </p:nvSpPr>
        <p:spPr>
          <a:xfrm>
            <a:off x="3445086" y="1359355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阴山山脉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5A09C9-5CA0-BB96-4768-D8F6E8CF8915}"/>
              </a:ext>
            </a:extLst>
          </p:cNvPr>
          <p:cNvSpPr txBox="1"/>
          <p:nvPr/>
        </p:nvSpPr>
        <p:spPr>
          <a:xfrm>
            <a:off x="3484404" y="1337881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天山山脉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C617A9-F1A2-F3FA-38DC-82D459DBA9B9}"/>
              </a:ext>
            </a:extLst>
          </p:cNvPr>
          <p:cNvSpPr txBox="1"/>
          <p:nvPr/>
        </p:nvSpPr>
        <p:spPr>
          <a:xfrm>
            <a:off x="3489168" y="1730715"/>
            <a:ext cx="1946367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昆仑山脉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B8E729-CF09-579C-5F1A-AED50A6B6454}"/>
              </a:ext>
            </a:extLst>
          </p:cNvPr>
          <p:cNvSpPr txBox="1"/>
          <p:nvPr/>
        </p:nvSpPr>
        <p:spPr>
          <a:xfrm>
            <a:off x="4164834" y="2100086"/>
            <a:ext cx="595035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南岭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C62AF2-54A1-4AA2-D968-F06EBBCCA37A}"/>
              </a:ext>
            </a:extLst>
          </p:cNvPr>
          <p:cNvSpPr txBox="1"/>
          <p:nvPr/>
        </p:nvSpPr>
        <p:spPr>
          <a:xfrm>
            <a:off x="2609921" y="2469457"/>
            <a:ext cx="370486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雪峰山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5203ED-C590-FEF4-5088-44253F324C56}"/>
              </a:ext>
            </a:extLst>
          </p:cNvPr>
          <p:cNvSpPr txBox="1"/>
          <p:nvPr/>
        </p:nvSpPr>
        <p:spPr>
          <a:xfrm>
            <a:off x="3445087" y="2840817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武夷山脉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869212-8B61-25C4-2553-5700DBBACABD}"/>
              </a:ext>
            </a:extLst>
          </p:cNvPr>
          <p:cNvSpPr txBox="1"/>
          <p:nvPr/>
        </p:nvSpPr>
        <p:spPr>
          <a:xfrm>
            <a:off x="3385894" y="4354257"/>
            <a:ext cx="145424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55F0D2D-67AC-0A11-F332-263F6255EE2A}"/>
              </a:ext>
            </a:extLst>
          </p:cNvPr>
          <p:cNvSpPr txBox="1"/>
          <p:nvPr/>
        </p:nvSpPr>
        <p:spPr>
          <a:xfrm>
            <a:off x="4683988" y="1707401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秦岭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826FF10-9576-6C69-354D-2C64BB7BBB2E}"/>
              </a:ext>
            </a:extLst>
          </p:cNvPr>
          <p:cNvSpPr txBox="1"/>
          <p:nvPr/>
        </p:nvSpPr>
        <p:spPr>
          <a:xfrm>
            <a:off x="2694357" y="2448132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大兴安岭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092BA1-1F29-6040-43DF-001555288EA6}"/>
              </a:ext>
            </a:extLst>
          </p:cNvPr>
          <p:cNvSpPr txBox="1"/>
          <p:nvPr/>
        </p:nvSpPr>
        <p:spPr>
          <a:xfrm>
            <a:off x="3730282" y="2448132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太行山脉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61C729E-CFDB-B092-304D-8CBFBEB8E5F3}"/>
              </a:ext>
            </a:extLst>
          </p:cNvPr>
          <p:cNvSpPr txBox="1"/>
          <p:nvPr/>
        </p:nvSpPr>
        <p:spPr>
          <a:xfrm>
            <a:off x="4795748" y="2448132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巫山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4088D8-4992-0ECE-CC4F-0118976F3351}"/>
              </a:ext>
            </a:extLst>
          </p:cNvPr>
          <p:cNvSpPr txBox="1"/>
          <p:nvPr/>
        </p:nvSpPr>
        <p:spPr>
          <a:xfrm>
            <a:off x="3470114" y="2816252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长白山脉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4BE459E-0108-A9D5-699D-FF77C4E91D8E}"/>
              </a:ext>
            </a:extLst>
          </p:cNvPr>
          <p:cNvSpPr txBox="1"/>
          <p:nvPr/>
        </p:nvSpPr>
        <p:spPr>
          <a:xfrm>
            <a:off x="2829652" y="3933298"/>
            <a:ext cx="790602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贺兰山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70087A-2BB2-39A9-8DCC-07BCB7D6B590}"/>
              </a:ext>
            </a:extLst>
          </p:cNvPr>
          <p:cNvSpPr txBox="1"/>
          <p:nvPr/>
        </p:nvSpPr>
        <p:spPr>
          <a:xfrm>
            <a:off x="2800798" y="3970016"/>
            <a:ext cx="2624436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六盘山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横断山脉</a:t>
            </a:r>
          </a:p>
        </p:txBody>
      </p:sp>
    </p:spTree>
    <p:extLst>
      <p:ext uri="{BB962C8B-B14F-4D97-AF65-F5344CB8AC3E}">
        <p14:creationId xmlns:p14="http://schemas.microsoft.com/office/powerpoint/2010/main" val="416330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50168-AC53-0CDB-22F1-075099BCA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B0EE43-FC96-C3C4-9207-901CC2D17A94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A4D984-0F23-26D6-111C-622FD8EE1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38443" r="12226" b="20741"/>
          <a:stretch>
            <a:fillRect/>
          </a:stretch>
        </p:blipFill>
        <p:spPr>
          <a:xfrm>
            <a:off x="379641" y="1087824"/>
            <a:ext cx="4813620" cy="36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844A72-EE3A-1C37-3131-B788C39CEE3B}"/>
              </a:ext>
            </a:extLst>
          </p:cNvPr>
          <p:cNvSpPr txBox="1"/>
          <p:nvPr/>
        </p:nvSpPr>
        <p:spPr>
          <a:xfrm>
            <a:off x="5193261" y="4349270"/>
            <a:ext cx="1800494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中国主要山脉分布</a:t>
            </a:r>
          </a:p>
        </p:txBody>
      </p:sp>
    </p:spTree>
    <p:extLst>
      <p:ext uri="{BB962C8B-B14F-4D97-AF65-F5344CB8AC3E}">
        <p14:creationId xmlns:p14="http://schemas.microsoft.com/office/powerpoint/2010/main" val="3704499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B9616-0817-64D6-6105-2F2E22C7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231F813-1F7B-DD4D-8167-29279A936F99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9F5F556-3CF9-0344-76F7-BF2F3E17B233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1025525"/>
          <a:ext cx="58320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82246011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59404371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2844320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走向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山脉名称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FCE4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62024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东西走向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1706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7334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西南走向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664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4516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台湾山脉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47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阿尔泰山脉、祁连山脉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23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118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弧形走向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79914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FFDD9F40-EE80-0F82-4443-6E607BAF8AB4}"/>
              </a:ext>
            </a:extLst>
          </p:cNvPr>
          <p:cNvSpPr txBox="1"/>
          <p:nvPr/>
        </p:nvSpPr>
        <p:spPr>
          <a:xfrm>
            <a:off x="3445086" y="1359355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阴山山脉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6B6F65-9506-0E20-B35E-E87175CAC955}"/>
              </a:ext>
            </a:extLst>
          </p:cNvPr>
          <p:cNvSpPr txBox="1"/>
          <p:nvPr/>
        </p:nvSpPr>
        <p:spPr>
          <a:xfrm>
            <a:off x="3484404" y="1337881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天山山脉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70AD7F-5F82-191C-2122-0CC647484EDA}"/>
              </a:ext>
            </a:extLst>
          </p:cNvPr>
          <p:cNvSpPr txBox="1"/>
          <p:nvPr/>
        </p:nvSpPr>
        <p:spPr>
          <a:xfrm>
            <a:off x="3489168" y="1730715"/>
            <a:ext cx="1946367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昆仑山脉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9972EC-1ED9-5E8F-3B21-BB92344F2A52}"/>
              </a:ext>
            </a:extLst>
          </p:cNvPr>
          <p:cNvSpPr txBox="1"/>
          <p:nvPr/>
        </p:nvSpPr>
        <p:spPr>
          <a:xfrm>
            <a:off x="4164834" y="2100086"/>
            <a:ext cx="595035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南岭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E56C83-66E0-8FB2-74BA-02050577C461}"/>
              </a:ext>
            </a:extLst>
          </p:cNvPr>
          <p:cNvSpPr txBox="1"/>
          <p:nvPr/>
        </p:nvSpPr>
        <p:spPr>
          <a:xfrm>
            <a:off x="2609921" y="2469457"/>
            <a:ext cx="370486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雪峰山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17E39F-DB40-85E9-6D1E-0E0E750F71A8}"/>
              </a:ext>
            </a:extLst>
          </p:cNvPr>
          <p:cNvSpPr txBox="1"/>
          <p:nvPr/>
        </p:nvSpPr>
        <p:spPr>
          <a:xfrm>
            <a:off x="3445087" y="2840817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武夷山脉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33B312-1005-187B-31C4-04BEA544BEE0}"/>
              </a:ext>
            </a:extLst>
          </p:cNvPr>
          <p:cNvSpPr txBox="1"/>
          <p:nvPr/>
        </p:nvSpPr>
        <p:spPr>
          <a:xfrm>
            <a:off x="3385894" y="4354257"/>
            <a:ext cx="145424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92DEBF3-71B3-495A-91F3-6848B57F6857}"/>
              </a:ext>
            </a:extLst>
          </p:cNvPr>
          <p:cNvSpPr txBox="1"/>
          <p:nvPr/>
        </p:nvSpPr>
        <p:spPr>
          <a:xfrm>
            <a:off x="4683988" y="1707401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秦岭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DA662C1-14A3-5B51-2F36-542D3975FCBD}"/>
              </a:ext>
            </a:extLst>
          </p:cNvPr>
          <p:cNvSpPr txBox="1"/>
          <p:nvPr/>
        </p:nvSpPr>
        <p:spPr>
          <a:xfrm>
            <a:off x="2694357" y="2448132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大兴安岭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31F664-D25D-A217-3ED7-095934CA6823}"/>
              </a:ext>
            </a:extLst>
          </p:cNvPr>
          <p:cNvSpPr txBox="1"/>
          <p:nvPr/>
        </p:nvSpPr>
        <p:spPr>
          <a:xfrm>
            <a:off x="3730282" y="2448132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太行山脉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807B705-BFB9-1C2A-919C-2C090D215A5C}"/>
              </a:ext>
            </a:extLst>
          </p:cNvPr>
          <p:cNvSpPr txBox="1"/>
          <p:nvPr/>
        </p:nvSpPr>
        <p:spPr>
          <a:xfrm>
            <a:off x="4795748" y="2448132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巫山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F47B55-AED3-4DEA-99DB-84FB45E7EC97}"/>
              </a:ext>
            </a:extLst>
          </p:cNvPr>
          <p:cNvSpPr txBox="1"/>
          <p:nvPr/>
        </p:nvSpPr>
        <p:spPr>
          <a:xfrm>
            <a:off x="3470114" y="2816252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长白山脉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5A1EF4-8F65-3E47-1922-3C458EFFFFEA}"/>
              </a:ext>
            </a:extLst>
          </p:cNvPr>
          <p:cNvSpPr txBox="1"/>
          <p:nvPr/>
        </p:nvSpPr>
        <p:spPr>
          <a:xfrm>
            <a:off x="3414748" y="4308327"/>
            <a:ext cx="1396537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喜马拉雅山脉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BD7CA86-1459-1BA1-6936-E4163248A8B2}"/>
              </a:ext>
            </a:extLst>
          </p:cNvPr>
          <p:cNvSpPr txBox="1"/>
          <p:nvPr/>
        </p:nvSpPr>
        <p:spPr>
          <a:xfrm>
            <a:off x="2829652" y="3933298"/>
            <a:ext cx="790602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贺兰山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618691-074A-2979-0BB4-9D6354C57234}"/>
              </a:ext>
            </a:extLst>
          </p:cNvPr>
          <p:cNvSpPr txBox="1"/>
          <p:nvPr/>
        </p:nvSpPr>
        <p:spPr>
          <a:xfrm>
            <a:off x="2800798" y="3970016"/>
            <a:ext cx="2624436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六盘山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横断山脉</a:t>
            </a:r>
          </a:p>
        </p:txBody>
      </p:sp>
    </p:spTree>
    <p:extLst>
      <p:ext uri="{BB962C8B-B14F-4D97-AF65-F5344CB8AC3E}">
        <p14:creationId xmlns:p14="http://schemas.microsoft.com/office/powerpoint/2010/main" val="411657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B26B9-C912-C1DE-1D83-A23F9F75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D1CC71-227E-F678-E83A-8717E4CF58D7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8BA4B6-BCCD-0440-3661-8D331247A921}"/>
              </a:ext>
            </a:extLst>
          </p:cNvPr>
          <p:cNvSpPr txBox="1"/>
          <p:nvPr/>
        </p:nvSpPr>
        <p:spPr>
          <a:xfrm>
            <a:off x="391805" y="966521"/>
            <a:ext cx="177965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山脉与行政区划</a:t>
            </a:r>
          </a:p>
        </p:txBody>
      </p:sp>
      <p:sp>
        <p:nvSpPr>
          <p:cNvPr id="2" name="山西">
            <a:extLst>
              <a:ext uri="{FF2B5EF4-FFF2-40B4-BE49-F238E27FC236}">
                <a16:creationId xmlns:a16="http://schemas.microsoft.com/office/drawing/2014/main" id="{88B6A677-F4B7-534A-1285-ED4734EB82C6}"/>
              </a:ext>
            </a:extLst>
          </p:cNvPr>
          <p:cNvSpPr/>
          <p:nvPr/>
        </p:nvSpPr>
        <p:spPr bwMode="auto">
          <a:xfrm>
            <a:off x="604071" y="2070821"/>
            <a:ext cx="778516" cy="1517106"/>
          </a:xfrm>
          <a:custGeom>
            <a:avLst/>
            <a:gdLst>
              <a:gd name="T0" fmla="*/ 4 w 1396"/>
              <a:gd name="T1" fmla="*/ 2572 h 2738"/>
              <a:gd name="T2" fmla="*/ 107 w 1396"/>
              <a:gd name="T3" fmla="*/ 2294 h 2738"/>
              <a:gd name="T4" fmla="*/ 76 w 1396"/>
              <a:gd name="T5" fmla="*/ 2117 h 2738"/>
              <a:gd name="T6" fmla="*/ 65 w 1396"/>
              <a:gd name="T7" fmla="*/ 1925 h 2738"/>
              <a:gd name="T8" fmla="*/ 56 w 1396"/>
              <a:gd name="T9" fmla="*/ 1806 h 2738"/>
              <a:gd name="T10" fmla="*/ 45 w 1396"/>
              <a:gd name="T11" fmla="*/ 1717 h 2738"/>
              <a:gd name="T12" fmla="*/ 136 w 1396"/>
              <a:gd name="T13" fmla="*/ 1551 h 2738"/>
              <a:gd name="T14" fmla="*/ 164 w 1396"/>
              <a:gd name="T15" fmla="*/ 1462 h 2738"/>
              <a:gd name="T16" fmla="*/ 149 w 1396"/>
              <a:gd name="T17" fmla="*/ 1362 h 2738"/>
              <a:gd name="T18" fmla="*/ 77 w 1396"/>
              <a:gd name="T19" fmla="*/ 1263 h 2738"/>
              <a:gd name="T20" fmla="*/ 90 w 1396"/>
              <a:gd name="T21" fmla="*/ 1128 h 2738"/>
              <a:gd name="T22" fmla="*/ 163 w 1396"/>
              <a:gd name="T23" fmla="*/ 1049 h 2738"/>
              <a:gd name="T24" fmla="*/ 222 w 1396"/>
              <a:gd name="T25" fmla="*/ 898 h 2738"/>
              <a:gd name="T26" fmla="*/ 251 w 1396"/>
              <a:gd name="T27" fmla="*/ 792 h 2738"/>
              <a:gd name="T28" fmla="*/ 326 w 1396"/>
              <a:gd name="T29" fmla="*/ 674 h 2738"/>
              <a:gd name="T30" fmla="*/ 264 w 1396"/>
              <a:gd name="T31" fmla="*/ 632 h 2738"/>
              <a:gd name="T32" fmla="*/ 363 w 1396"/>
              <a:gd name="T33" fmla="*/ 584 h 2738"/>
              <a:gd name="T34" fmla="*/ 385 w 1396"/>
              <a:gd name="T35" fmla="*/ 513 h 2738"/>
              <a:gd name="T36" fmla="*/ 541 w 1396"/>
              <a:gd name="T37" fmla="*/ 521 h 2738"/>
              <a:gd name="T38" fmla="*/ 625 w 1396"/>
              <a:gd name="T39" fmla="*/ 322 h 2738"/>
              <a:gd name="T40" fmla="*/ 775 w 1396"/>
              <a:gd name="T41" fmla="*/ 268 h 2738"/>
              <a:gd name="T42" fmla="*/ 877 w 1396"/>
              <a:gd name="T43" fmla="*/ 189 h 2738"/>
              <a:gd name="T44" fmla="*/ 1096 w 1396"/>
              <a:gd name="T45" fmla="*/ 164 h 2738"/>
              <a:gd name="T46" fmla="*/ 1218 w 1396"/>
              <a:gd name="T47" fmla="*/ 60 h 2738"/>
              <a:gd name="T48" fmla="*/ 1290 w 1396"/>
              <a:gd name="T49" fmla="*/ 78 h 2738"/>
              <a:gd name="T50" fmla="*/ 1355 w 1396"/>
              <a:gd name="T51" fmla="*/ 164 h 2738"/>
              <a:gd name="T52" fmla="*/ 1318 w 1396"/>
              <a:gd name="T53" fmla="*/ 216 h 2738"/>
              <a:gd name="T54" fmla="*/ 1236 w 1396"/>
              <a:gd name="T55" fmla="*/ 290 h 2738"/>
              <a:gd name="T56" fmla="*/ 1197 w 1396"/>
              <a:gd name="T57" fmla="*/ 317 h 2738"/>
              <a:gd name="T58" fmla="*/ 1249 w 1396"/>
              <a:gd name="T59" fmla="*/ 368 h 2738"/>
              <a:gd name="T60" fmla="*/ 1352 w 1396"/>
              <a:gd name="T61" fmla="*/ 456 h 2738"/>
              <a:gd name="T62" fmla="*/ 1387 w 1396"/>
              <a:gd name="T63" fmla="*/ 564 h 2738"/>
              <a:gd name="T64" fmla="*/ 1372 w 1396"/>
              <a:gd name="T65" fmla="*/ 687 h 2738"/>
              <a:gd name="T66" fmla="*/ 1314 w 1396"/>
              <a:gd name="T67" fmla="*/ 735 h 2738"/>
              <a:gd name="T68" fmla="*/ 1229 w 1396"/>
              <a:gd name="T69" fmla="*/ 715 h 2738"/>
              <a:gd name="T70" fmla="*/ 1176 w 1396"/>
              <a:gd name="T71" fmla="*/ 841 h 2738"/>
              <a:gd name="T72" fmla="*/ 1136 w 1396"/>
              <a:gd name="T73" fmla="*/ 922 h 2738"/>
              <a:gd name="T74" fmla="*/ 1091 w 1396"/>
              <a:gd name="T75" fmla="*/ 1018 h 2738"/>
              <a:gd name="T76" fmla="*/ 1131 w 1396"/>
              <a:gd name="T77" fmla="*/ 1126 h 2738"/>
              <a:gd name="T78" fmla="*/ 1189 w 1396"/>
              <a:gd name="T79" fmla="*/ 1145 h 2738"/>
              <a:gd name="T80" fmla="*/ 1234 w 1396"/>
              <a:gd name="T81" fmla="*/ 1276 h 2738"/>
              <a:gd name="T82" fmla="*/ 1253 w 1396"/>
              <a:gd name="T83" fmla="*/ 1336 h 2738"/>
              <a:gd name="T84" fmla="*/ 1278 w 1396"/>
              <a:gd name="T85" fmla="*/ 1444 h 2738"/>
              <a:gd name="T86" fmla="*/ 1184 w 1396"/>
              <a:gd name="T87" fmla="*/ 1615 h 2738"/>
              <a:gd name="T88" fmla="*/ 1157 w 1396"/>
              <a:gd name="T89" fmla="*/ 1717 h 2738"/>
              <a:gd name="T90" fmla="*/ 1097 w 1396"/>
              <a:gd name="T91" fmla="*/ 1796 h 2738"/>
              <a:gd name="T92" fmla="*/ 1150 w 1396"/>
              <a:gd name="T93" fmla="*/ 1888 h 2738"/>
              <a:gd name="T94" fmla="*/ 1170 w 1396"/>
              <a:gd name="T95" fmla="*/ 2048 h 2738"/>
              <a:gd name="T96" fmla="*/ 1157 w 1396"/>
              <a:gd name="T97" fmla="*/ 2114 h 2738"/>
              <a:gd name="T98" fmla="*/ 1148 w 1396"/>
              <a:gd name="T99" fmla="*/ 2199 h 2738"/>
              <a:gd name="T100" fmla="*/ 1092 w 1396"/>
              <a:gd name="T101" fmla="*/ 2320 h 2738"/>
              <a:gd name="T102" fmla="*/ 1039 w 1396"/>
              <a:gd name="T103" fmla="*/ 2349 h 2738"/>
              <a:gd name="T104" fmla="*/ 959 w 1396"/>
              <a:gd name="T105" fmla="*/ 2390 h 2738"/>
              <a:gd name="T106" fmla="*/ 892 w 1396"/>
              <a:gd name="T107" fmla="*/ 2430 h 2738"/>
              <a:gd name="T108" fmla="*/ 816 w 1396"/>
              <a:gd name="T109" fmla="*/ 2442 h 2738"/>
              <a:gd name="T110" fmla="*/ 661 w 1396"/>
              <a:gd name="T111" fmla="*/ 2430 h 2738"/>
              <a:gd name="T112" fmla="*/ 618 w 1396"/>
              <a:gd name="T113" fmla="*/ 2508 h 2738"/>
              <a:gd name="T114" fmla="*/ 541 w 1396"/>
              <a:gd name="T115" fmla="*/ 2525 h 2738"/>
              <a:gd name="T116" fmla="*/ 446 w 1396"/>
              <a:gd name="T117" fmla="*/ 2620 h 2738"/>
              <a:gd name="T118" fmla="*/ 266 w 1396"/>
              <a:gd name="T119" fmla="*/ 2676 h 2738"/>
              <a:gd name="T120" fmla="*/ 131 w 1396"/>
              <a:gd name="T121" fmla="*/ 2735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96" h="2738">
                <a:moveTo>
                  <a:pt x="39" y="2738"/>
                </a:moveTo>
                <a:lnTo>
                  <a:pt x="33" y="2738"/>
                </a:lnTo>
                <a:lnTo>
                  <a:pt x="27" y="2736"/>
                </a:lnTo>
                <a:lnTo>
                  <a:pt x="21" y="2735"/>
                </a:lnTo>
                <a:lnTo>
                  <a:pt x="18" y="2731"/>
                </a:lnTo>
                <a:lnTo>
                  <a:pt x="13" y="2725"/>
                </a:lnTo>
                <a:lnTo>
                  <a:pt x="10" y="2719"/>
                </a:lnTo>
                <a:lnTo>
                  <a:pt x="7" y="2711"/>
                </a:lnTo>
                <a:lnTo>
                  <a:pt x="5" y="2704"/>
                </a:lnTo>
                <a:lnTo>
                  <a:pt x="1" y="2687"/>
                </a:lnTo>
                <a:lnTo>
                  <a:pt x="0" y="2673"/>
                </a:lnTo>
                <a:lnTo>
                  <a:pt x="0" y="2660"/>
                </a:lnTo>
                <a:lnTo>
                  <a:pt x="0" y="2642"/>
                </a:lnTo>
                <a:lnTo>
                  <a:pt x="0" y="2623"/>
                </a:lnTo>
                <a:lnTo>
                  <a:pt x="0" y="2605"/>
                </a:lnTo>
                <a:lnTo>
                  <a:pt x="1" y="2588"/>
                </a:lnTo>
                <a:lnTo>
                  <a:pt x="4" y="2572"/>
                </a:lnTo>
                <a:lnTo>
                  <a:pt x="7" y="2557"/>
                </a:lnTo>
                <a:lnTo>
                  <a:pt x="12" y="2544"/>
                </a:lnTo>
                <a:lnTo>
                  <a:pt x="18" y="2531"/>
                </a:lnTo>
                <a:lnTo>
                  <a:pt x="21" y="2518"/>
                </a:lnTo>
                <a:lnTo>
                  <a:pt x="24" y="2505"/>
                </a:lnTo>
                <a:lnTo>
                  <a:pt x="24" y="2493"/>
                </a:lnTo>
                <a:lnTo>
                  <a:pt x="26" y="2480"/>
                </a:lnTo>
                <a:lnTo>
                  <a:pt x="30" y="2465"/>
                </a:lnTo>
                <a:lnTo>
                  <a:pt x="35" y="2448"/>
                </a:lnTo>
                <a:lnTo>
                  <a:pt x="40" y="2435"/>
                </a:lnTo>
                <a:lnTo>
                  <a:pt x="49" y="2423"/>
                </a:lnTo>
                <a:lnTo>
                  <a:pt x="59" y="2408"/>
                </a:lnTo>
                <a:lnTo>
                  <a:pt x="71" y="2390"/>
                </a:lnTo>
                <a:lnTo>
                  <a:pt x="81" y="2371"/>
                </a:lnTo>
                <a:lnTo>
                  <a:pt x="90" y="2348"/>
                </a:lnTo>
                <a:lnTo>
                  <a:pt x="100" y="2320"/>
                </a:lnTo>
                <a:lnTo>
                  <a:pt x="107" y="2294"/>
                </a:lnTo>
                <a:lnTo>
                  <a:pt x="109" y="2276"/>
                </a:lnTo>
                <a:lnTo>
                  <a:pt x="108" y="2262"/>
                </a:lnTo>
                <a:lnTo>
                  <a:pt x="107" y="2240"/>
                </a:lnTo>
                <a:lnTo>
                  <a:pt x="105" y="2218"/>
                </a:lnTo>
                <a:lnTo>
                  <a:pt x="103" y="2200"/>
                </a:lnTo>
                <a:lnTo>
                  <a:pt x="102" y="2193"/>
                </a:lnTo>
                <a:lnTo>
                  <a:pt x="101" y="2188"/>
                </a:lnTo>
                <a:lnTo>
                  <a:pt x="100" y="2184"/>
                </a:lnTo>
                <a:lnTo>
                  <a:pt x="99" y="2181"/>
                </a:lnTo>
                <a:lnTo>
                  <a:pt x="94" y="2177"/>
                </a:lnTo>
                <a:lnTo>
                  <a:pt x="89" y="2174"/>
                </a:lnTo>
                <a:lnTo>
                  <a:pt x="84" y="2168"/>
                </a:lnTo>
                <a:lnTo>
                  <a:pt x="82" y="2158"/>
                </a:lnTo>
                <a:lnTo>
                  <a:pt x="81" y="2149"/>
                </a:lnTo>
                <a:lnTo>
                  <a:pt x="80" y="2137"/>
                </a:lnTo>
                <a:lnTo>
                  <a:pt x="78" y="2126"/>
                </a:lnTo>
                <a:lnTo>
                  <a:pt x="76" y="2117"/>
                </a:lnTo>
                <a:lnTo>
                  <a:pt x="73" y="2107"/>
                </a:lnTo>
                <a:lnTo>
                  <a:pt x="68" y="2094"/>
                </a:lnTo>
                <a:lnTo>
                  <a:pt x="64" y="2082"/>
                </a:lnTo>
                <a:lnTo>
                  <a:pt x="62" y="2069"/>
                </a:lnTo>
                <a:lnTo>
                  <a:pt x="59" y="2057"/>
                </a:lnTo>
                <a:lnTo>
                  <a:pt x="58" y="2043"/>
                </a:lnTo>
                <a:lnTo>
                  <a:pt x="59" y="2029"/>
                </a:lnTo>
                <a:lnTo>
                  <a:pt x="62" y="2013"/>
                </a:lnTo>
                <a:lnTo>
                  <a:pt x="65" y="1999"/>
                </a:lnTo>
                <a:lnTo>
                  <a:pt x="69" y="1986"/>
                </a:lnTo>
                <a:lnTo>
                  <a:pt x="70" y="1980"/>
                </a:lnTo>
                <a:lnTo>
                  <a:pt x="71" y="1973"/>
                </a:lnTo>
                <a:lnTo>
                  <a:pt x="71" y="1966"/>
                </a:lnTo>
                <a:lnTo>
                  <a:pt x="70" y="1960"/>
                </a:lnTo>
                <a:lnTo>
                  <a:pt x="69" y="1947"/>
                </a:lnTo>
                <a:lnTo>
                  <a:pt x="67" y="1935"/>
                </a:lnTo>
                <a:lnTo>
                  <a:pt x="65" y="1925"/>
                </a:lnTo>
                <a:lnTo>
                  <a:pt x="65" y="1916"/>
                </a:lnTo>
                <a:lnTo>
                  <a:pt x="68" y="1907"/>
                </a:lnTo>
                <a:lnTo>
                  <a:pt x="70" y="1898"/>
                </a:lnTo>
                <a:lnTo>
                  <a:pt x="73" y="1888"/>
                </a:lnTo>
                <a:lnTo>
                  <a:pt x="73" y="1876"/>
                </a:lnTo>
                <a:lnTo>
                  <a:pt x="71" y="1872"/>
                </a:lnTo>
                <a:lnTo>
                  <a:pt x="70" y="1866"/>
                </a:lnTo>
                <a:lnTo>
                  <a:pt x="68" y="1861"/>
                </a:lnTo>
                <a:lnTo>
                  <a:pt x="65" y="1856"/>
                </a:lnTo>
                <a:lnTo>
                  <a:pt x="61" y="1847"/>
                </a:lnTo>
                <a:lnTo>
                  <a:pt x="58" y="1838"/>
                </a:lnTo>
                <a:lnTo>
                  <a:pt x="58" y="1830"/>
                </a:lnTo>
                <a:lnTo>
                  <a:pt x="58" y="1821"/>
                </a:lnTo>
                <a:lnTo>
                  <a:pt x="59" y="1816"/>
                </a:lnTo>
                <a:lnTo>
                  <a:pt x="58" y="1812"/>
                </a:lnTo>
                <a:lnTo>
                  <a:pt x="57" y="1810"/>
                </a:lnTo>
                <a:lnTo>
                  <a:pt x="56" y="1806"/>
                </a:lnTo>
                <a:lnTo>
                  <a:pt x="51" y="1803"/>
                </a:lnTo>
                <a:lnTo>
                  <a:pt x="45" y="1799"/>
                </a:lnTo>
                <a:lnTo>
                  <a:pt x="43" y="1798"/>
                </a:lnTo>
                <a:lnTo>
                  <a:pt x="42" y="1796"/>
                </a:lnTo>
                <a:lnTo>
                  <a:pt x="40" y="1793"/>
                </a:lnTo>
                <a:lnTo>
                  <a:pt x="40" y="1791"/>
                </a:lnTo>
                <a:lnTo>
                  <a:pt x="42" y="1784"/>
                </a:lnTo>
                <a:lnTo>
                  <a:pt x="45" y="1777"/>
                </a:lnTo>
                <a:lnTo>
                  <a:pt x="48" y="1769"/>
                </a:lnTo>
                <a:lnTo>
                  <a:pt x="48" y="1762"/>
                </a:lnTo>
                <a:lnTo>
                  <a:pt x="45" y="1755"/>
                </a:lnTo>
                <a:lnTo>
                  <a:pt x="43" y="1749"/>
                </a:lnTo>
                <a:lnTo>
                  <a:pt x="40" y="1745"/>
                </a:lnTo>
                <a:lnTo>
                  <a:pt x="40" y="1740"/>
                </a:lnTo>
                <a:lnTo>
                  <a:pt x="42" y="1734"/>
                </a:lnTo>
                <a:lnTo>
                  <a:pt x="44" y="1727"/>
                </a:lnTo>
                <a:lnTo>
                  <a:pt x="45" y="1717"/>
                </a:lnTo>
                <a:lnTo>
                  <a:pt x="44" y="1710"/>
                </a:lnTo>
                <a:lnTo>
                  <a:pt x="43" y="1703"/>
                </a:lnTo>
                <a:lnTo>
                  <a:pt x="40" y="1696"/>
                </a:lnTo>
                <a:lnTo>
                  <a:pt x="38" y="1690"/>
                </a:lnTo>
                <a:lnTo>
                  <a:pt x="38" y="1684"/>
                </a:lnTo>
                <a:lnTo>
                  <a:pt x="40" y="1678"/>
                </a:lnTo>
                <a:lnTo>
                  <a:pt x="44" y="1672"/>
                </a:lnTo>
                <a:lnTo>
                  <a:pt x="50" y="1666"/>
                </a:lnTo>
                <a:lnTo>
                  <a:pt x="59" y="1657"/>
                </a:lnTo>
                <a:lnTo>
                  <a:pt x="70" y="1646"/>
                </a:lnTo>
                <a:lnTo>
                  <a:pt x="81" y="1635"/>
                </a:lnTo>
                <a:lnTo>
                  <a:pt x="90" y="1622"/>
                </a:lnTo>
                <a:lnTo>
                  <a:pt x="100" y="1608"/>
                </a:lnTo>
                <a:lnTo>
                  <a:pt x="108" y="1595"/>
                </a:lnTo>
                <a:lnTo>
                  <a:pt x="114" y="1584"/>
                </a:lnTo>
                <a:lnTo>
                  <a:pt x="126" y="1567"/>
                </a:lnTo>
                <a:lnTo>
                  <a:pt x="136" y="1551"/>
                </a:lnTo>
                <a:lnTo>
                  <a:pt x="137" y="1542"/>
                </a:lnTo>
                <a:lnTo>
                  <a:pt x="136" y="1537"/>
                </a:lnTo>
                <a:lnTo>
                  <a:pt x="133" y="1532"/>
                </a:lnTo>
                <a:lnTo>
                  <a:pt x="128" y="1527"/>
                </a:lnTo>
                <a:lnTo>
                  <a:pt x="125" y="1520"/>
                </a:lnTo>
                <a:lnTo>
                  <a:pt x="121" y="1514"/>
                </a:lnTo>
                <a:lnTo>
                  <a:pt x="119" y="1507"/>
                </a:lnTo>
                <a:lnTo>
                  <a:pt x="119" y="1501"/>
                </a:lnTo>
                <a:lnTo>
                  <a:pt x="120" y="1498"/>
                </a:lnTo>
                <a:lnTo>
                  <a:pt x="121" y="1496"/>
                </a:lnTo>
                <a:lnTo>
                  <a:pt x="125" y="1495"/>
                </a:lnTo>
                <a:lnTo>
                  <a:pt x="127" y="1493"/>
                </a:lnTo>
                <a:lnTo>
                  <a:pt x="136" y="1488"/>
                </a:lnTo>
                <a:lnTo>
                  <a:pt x="145" y="1482"/>
                </a:lnTo>
                <a:lnTo>
                  <a:pt x="155" y="1475"/>
                </a:lnTo>
                <a:lnTo>
                  <a:pt x="162" y="1466"/>
                </a:lnTo>
                <a:lnTo>
                  <a:pt x="164" y="1462"/>
                </a:lnTo>
                <a:lnTo>
                  <a:pt x="166" y="1457"/>
                </a:lnTo>
                <a:lnTo>
                  <a:pt x="169" y="1452"/>
                </a:lnTo>
                <a:lnTo>
                  <a:pt x="170" y="1447"/>
                </a:lnTo>
                <a:lnTo>
                  <a:pt x="171" y="1437"/>
                </a:lnTo>
                <a:lnTo>
                  <a:pt x="171" y="1426"/>
                </a:lnTo>
                <a:lnTo>
                  <a:pt x="170" y="1415"/>
                </a:lnTo>
                <a:lnTo>
                  <a:pt x="169" y="1405"/>
                </a:lnTo>
                <a:lnTo>
                  <a:pt x="168" y="1399"/>
                </a:lnTo>
                <a:lnTo>
                  <a:pt x="165" y="1395"/>
                </a:lnTo>
                <a:lnTo>
                  <a:pt x="163" y="1391"/>
                </a:lnTo>
                <a:lnTo>
                  <a:pt x="161" y="1388"/>
                </a:lnTo>
                <a:lnTo>
                  <a:pt x="156" y="1383"/>
                </a:lnTo>
                <a:lnTo>
                  <a:pt x="151" y="1380"/>
                </a:lnTo>
                <a:lnTo>
                  <a:pt x="147" y="1376"/>
                </a:lnTo>
                <a:lnTo>
                  <a:pt x="145" y="1371"/>
                </a:lnTo>
                <a:lnTo>
                  <a:pt x="146" y="1368"/>
                </a:lnTo>
                <a:lnTo>
                  <a:pt x="149" y="1362"/>
                </a:lnTo>
                <a:lnTo>
                  <a:pt x="150" y="1358"/>
                </a:lnTo>
                <a:lnTo>
                  <a:pt x="151" y="1355"/>
                </a:lnTo>
                <a:lnTo>
                  <a:pt x="150" y="1352"/>
                </a:lnTo>
                <a:lnTo>
                  <a:pt x="150" y="1349"/>
                </a:lnTo>
                <a:lnTo>
                  <a:pt x="146" y="1344"/>
                </a:lnTo>
                <a:lnTo>
                  <a:pt x="143" y="1342"/>
                </a:lnTo>
                <a:lnTo>
                  <a:pt x="138" y="1339"/>
                </a:lnTo>
                <a:lnTo>
                  <a:pt x="133" y="1338"/>
                </a:lnTo>
                <a:lnTo>
                  <a:pt x="128" y="1334"/>
                </a:lnTo>
                <a:lnTo>
                  <a:pt x="125" y="1328"/>
                </a:lnTo>
                <a:lnTo>
                  <a:pt x="119" y="1313"/>
                </a:lnTo>
                <a:lnTo>
                  <a:pt x="111" y="1295"/>
                </a:lnTo>
                <a:lnTo>
                  <a:pt x="105" y="1287"/>
                </a:lnTo>
                <a:lnTo>
                  <a:pt x="96" y="1279"/>
                </a:lnTo>
                <a:lnTo>
                  <a:pt x="88" y="1273"/>
                </a:lnTo>
                <a:lnTo>
                  <a:pt x="81" y="1267"/>
                </a:lnTo>
                <a:lnTo>
                  <a:pt x="77" y="1263"/>
                </a:lnTo>
                <a:lnTo>
                  <a:pt x="75" y="1261"/>
                </a:lnTo>
                <a:lnTo>
                  <a:pt x="74" y="1257"/>
                </a:lnTo>
                <a:lnTo>
                  <a:pt x="73" y="1254"/>
                </a:lnTo>
                <a:lnTo>
                  <a:pt x="73" y="1245"/>
                </a:lnTo>
                <a:lnTo>
                  <a:pt x="73" y="1236"/>
                </a:lnTo>
                <a:lnTo>
                  <a:pt x="74" y="1223"/>
                </a:lnTo>
                <a:lnTo>
                  <a:pt x="75" y="1208"/>
                </a:lnTo>
                <a:lnTo>
                  <a:pt x="75" y="1193"/>
                </a:lnTo>
                <a:lnTo>
                  <a:pt x="74" y="1181"/>
                </a:lnTo>
                <a:lnTo>
                  <a:pt x="74" y="1172"/>
                </a:lnTo>
                <a:lnTo>
                  <a:pt x="75" y="1164"/>
                </a:lnTo>
                <a:lnTo>
                  <a:pt x="78" y="1157"/>
                </a:lnTo>
                <a:lnTo>
                  <a:pt x="82" y="1151"/>
                </a:lnTo>
                <a:lnTo>
                  <a:pt x="86" y="1147"/>
                </a:lnTo>
                <a:lnTo>
                  <a:pt x="88" y="1141"/>
                </a:lnTo>
                <a:lnTo>
                  <a:pt x="89" y="1135"/>
                </a:lnTo>
                <a:lnTo>
                  <a:pt x="90" y="1128"/>
                </a:lnTo>
                <a:lnTo>
                  <a:pt x="90" y="1124"/>
                </a:lnTo>
                <a:lnTo>
                  <a:pt x="92" y="1120"/>
                </a:lnTo>
                <a:lnTo>
                  <a:pt x="93" y="1118"/>
                </a:lnTo>
                <a:lnTo>
                  <a:pt x="95" y="1116"/>
                </a:lnTo>
                <a:lnTo>
                  <a:pt x="101" y="1112"/>
                </a:lnTo>
                <a:lnTo>
                  <a:pt x="108" y="1111"/>
                </a:lnTo>
                <a:lnTo>
                  <a:pt x="117" y="1109"/>
                </a:lnTo>
                <a:lnTo>
                  <a:pt x="122" y="1105"/>
                </a:lnTo>
                <a:lnTo>
                  <a:pt x="130" y="1100"/>
                </a:lnTo>
                <a:lnTo>
                  <a:pt x="136" y="1094"/>
                </a:lnTo>
                <a:lnTo>
                  <a:pt x="141" y="1087"/>
                </a:lnTo>
                <a:lnTo>
                  <a:pt x="149" y="1078"/>
                </a:lnTo>
                <a:lnTo>
                  <a:pt x="153" y="1068"/>
                </a:lnTo>
                <a:lnTo>
                  <a:pt x="156" y="1061"/>
                </a:lnTo>
                <a:lnTo>
                  <a:pt x="157" y="1056"/>
                </a:lnTo>
                <a:lnTo>
                  <a:pt x="159" y="1053"/>
                </a:lnTo>
                <a:lnTo>
                  <a:pt x="163" y="1049"/>
                </a:lnTo>
                <a:lnTo>
                  <a:pt x="168" y="1048"/>
                </a:lnTo>
                <a:lnTo>
                  <a:pt x="172" y="1047"/>
                </a:lnTo>
                <a:lnTo>
                  <a:pt x="177" y="1044"/>
                </a:lnTo>
                <a:lnTo>
                  <a:pt x="183" y="1041"/>
                </a:lnTo>
                <a:lnTo>
                  <a:pt x="189" y="1033"/>
                </a:lnTo>
                <a:lnTo>
                  <a:pt x="194" y="1024"/>
                </a:lnTo>
                <a:lnTo>
                  <a:pt x="197" y="1015"/>
                </a:lnTo>
                <a:lnTo>
                  <a:pt x="199" y="1006"/>
                </a:lnTo>
                <a:lnTo>
                  <a:pt x="199" y="996"/>
                </a:lnTo>
                <a:lnTo>
                  <a:pt x="200" y="984"/>
                </a:lnTo>
                <a:lnTo>
                  <a:pt x="201" y="970"/>
                </a:lnTo>
                <a:lnTo>
                  <a:pt x="204" y="956"/>
                </a:lnTo>
                <a:lnTo>
                  <a:pt x="209" y="943"/>
                </a:lnTo>
                <a:lnTo>
                  <a:pt x="213" y="933"/>
                </a:lnTo>
                <a:lnTo>
                  <a:pt x="216" y="922"/>
                </a:lnTo>
                <a:lnTo>
                  <a:pt x="219" y="911"/>
                </a:lnTo>
                <a:lnTo>
                  <a:pt x="222" y="898"/>
                </a:lnTo>
                <a:lnTo>
                  <a:pt x="226" y="886"/>
                </a:lnTo>
                <a:lnTo>
                  <a:pt x="233" y="876"/>
                </a:lnTo>
                <a:lnTo>
                  <a:pt x="239" y="866"/>
                </a:lnTo>
                <a:lnTo>
                  <a:pt x="244" y="857"/>
                </a:lnTo>
                <a:lnTo>
                  <a:pt x="245" y="852"/>
                </a:lnTo>
                <a:lnTo>
                  <a:pt x="246" y="847"/>
                </a:lnTo>
                <a:lnTo>
                  <a:pt x="246" y="842"/>
                </a:lnTo>
                <a:lnTo>
                  <a:pt x="245" y="836"/>
                </a:lnTo>
                <a:lnTo>
                  <a:pt x="243" y="827"/>
                </a:lnTo>
                <a:lnTo>
                  <a:pt x="240" y="819"/>
                </a:lnTo>
                <a:lnTo>
                  <a:pt x="238" y="811"/>
                </a:lnTo>
                <a:lnTo>
                  <a:pt x="237" y="806"/>
                </a:lnTo>
                <a:lnTo>
                  <a:pt x="238" y="803"/>
                </a:lnTo>
                <a:lnTo>
                  <a:pt x="239" y="801"/>
                </a:lnTo>
                <a:lnTo>
                  <a:pt x="240" y="798"/>
                </a:lnTo>
                <a:lnTo>
                  <a:pt x="243" y="797"/>
                </a:lnTo>
                <a:lnTo>
                  <a:pt x="251" y="792"/>
                </a:lnTo>
                <a:lnTo>
                  <a:pt x="262" y="787"/>
                </a:lnTo>
                <a:lnTo>
                  <a:pt x="271" y="781"/>
                </a:lnTo>
                <a:lnTo>
                  <a:pt x="278" y="773"/>
                </a:lnTo>
                <a:lnTo>
                  <a:pt x="283" y="767"/>
                </a:lnTo>
                <a:lnTo>
                  <a:pt x="287" y="758"/>
                </a:lnTo>
                <a:lnTo>
                  <a:pt x="288" y="748"/>
                </a:lnTo>
                <a:lnTo>
                  <a:pt x="289" y="738"/>
                </a:lnTo>
                <a:lnTo>
                  <a:pt x="290" y="727"/>
                </a:lnTo>
                <a:lnTo>
                  <a:pt x="291" y="715"/>
                </a:lnTo>
                <a:lnTo>
                  <a:pt x="295" y="703"/>
                </a:lnTo>
                <a:lnTo>
                  <a:pt x="300" y="691"/>
                </a:lnTo>
                <a:lnTo>
                  <a:pt x="302" y="687"/>
                </a:lnTo>
                <a:lnTo>
                  <a:pt x="306" y="683"/>
                </a:lnTo>
                <a:lnTo>
                  <a:pt x="309" y="681"/>
                </a:lnTo>
                <a:lnTo>
                  <a:pt x="313" y="680"/>
                </a:lnTo>
                <a:lnTo>
                  <a:pt x="320" y="677"/>
                </a:lnTo>
                <a:lnTo>
                  <a:pt x="326" y="674"/>
                </a:lnTo>
                <a:lnTo>
                  <a:pt x="328" y="671"/>
                </a:lnTo>
                <a:lnTo>
                  <a:pt x="329" y="669"/>
                </a:lnTo>
                <a:lnTo>
                  <a:pt x="329" y="665"/>
                </a:lnTo>
                <a:lnTo>
                  <a:pt x="329" y="662"/>
                </a:lnTo>
                <a:lnTo>
                  <a:pt x="326" y="653"/>
                </a:lnTo>
                <a:lnTo>
                  <a:pt x="321" y="646"/>
                </a:lnTo>
                <a:lnTo>
                  <a:pt x="316" y="641"/>
                </a:lnTo>
                <a:lnTo>
                  <a:pt x="311" y="639"/>
                </a:lnTo>
                <a:lnTo>
                  <a:pt x="306" y="638"/>
                </a:lnTo>
                <a:lnTo>
                  <a:pt x="297" y="638"/>
                </a:lnTo>
                <a:lnTo>
                  <a:pt x="288" y="639"/>
                </a:lnTo>
                <a:lnTo>
                  <a:pt x="278" y="640"/>
                </a:lnTo>
                <a:lnTo>
                  <a:pt x="273" y="639"/>
                </a:lnTo>
                <a:lnTo>
                  <a:pt x="270" y="639"/>
                </a:lnTo>
                <a:lnTo>
                  <a:pt x="267" y="638"/>
                </a:lnTo>
                <a:lnTo>
                  <a:pt x="265" y="636"/>
                </a:lnTo>
                <a:lnTo>
                  <a:pt x="264" y="632"/>
                </a:lnTo>
                <a:lnTo>
                  <a:pt x="264" y="628"/>
                </a:lnTo>
                <a:lnTo>
                  <a:pt x="266" y="626"/>
                </a:lnTo>
                <a:lnTo>
                  <a:pt x="267" y="625"/>
                </a:lnTo>
                <a:lnTo>
                  <a:pt x="273" y="620"/>
                </a:lnTo>
                <a:lnTo>
                  <a:pt x="279" y="615"/>
                </a:lnTo>
                <a:lnTo>
                  <a:pt x="292" y="613"/>
                </a:lnTo>
                <a:lnTo>
                  <a:pt x="307" y="612"/>
                </a:lnTo>
                <a:lnTo>
                  <a:pt x="322" y="612"/>
                </a:lnTo>
                <a:lnTo>
                  <a:pt x="336" y="612"/>
                </a:lnTo>
                <a:lnTo>
                  <a:pt x="342" y="612"/>
                </a:lnTo>
                <a:lnTo>
                  <a:pt x="347" y="612"/>
                </a:lnTo>
                <a:lnTo>
                  <a:pt x="351" y="611"/>
                </a:lnTo>
                <a:lnTo>
                  <a:pt x="353" y="609"/>
                </a:lnTo>
                <a:lnTo>
                  <a:pt x="355" y="605"/>
                </a:lnTo>
                <a:lnTo>
                  <a:pt x="358" y="596"/>
                </a:lnTo>
                <a:lnTo>
                  <a:pt x="360" y="589"/>
                </a:lnTo>
                <a:lnTo>
                  <a:pt x="363" y="584"/>
                </a:lnTo>
                <a:lnTo>
                  <a:pt x="367" y="581"/>
                </a:lnTo>
                <a:lnTo>
                  <a:pt x="373" y="577"/>
                </a:lnTo>
                <a:lnTo>
                  <a:pt x="376" y="575"/>
                </a:lnTo>
                <a:lnTo>
                  <a:pt x="378" y="573"/>
                </a:lnTo>
                <a:lnTo>
                  <a:pt x="380" y="570"/>
                </a:lnTo>
                <a:lnTo>
                  <a:pt x="382" y="567"/>
                </a:lnTo>
                <a:lnTo>
                  <a:pt x="383" y="561"/>
                </a:lnTo>
                <a:lnTo>
                  <a:pt x="383" y="554"/>
                </a:lnTo>
                <a:lnTo>
                  <a:pt x="380" y="542"/>
                </a:lnTo>
                <a:lnTo>
                  <a:pt x="379" y="535"/>
                </a:lnTo>
                <a:lnTo>
                  <a:pt x="379" y="530"/>
                </a:lnTo>
                <a:lnTo>
                  <a:pt x="377" y="524"/>
                </a:lnTo>
                <a:lnTo>
                  <a:pt x="377" y="520"/>
                </a:lnTo>
                <a:lnTo>
                  <a:pt x="377" y="518"/>
                </a:lnTo>
                <a:lnTo>
                  <a:pt x="378" y="516"/>
                </a:lnTo>
                <a:lnTo>
                  <a:pt x="380" y="513"/>
                </a:lnTo>
                <a:lnTo>
                  <a:pt x="385" y="513"/>
                </a:lnTo>
                <a:lnTo>
                  <a:pt x="392" y="513"/>
                </a:lnTo>
                <a:lnTo>
                  <a:pt x="401" y="514"/>
                </a:lnTo>
                <a:lnTo>
                  <a:pt x="410" y="517"/>
                </a:lnTo>
                <a:lnTo>
                  <a:pt x="432" y="521"/>
                </a:lnTo>
                <a:lnTo>
                  <a:pt x="452" y="526"/>
                </a:lnTo>
                <a:lnTo>
                  <a:pt x="462" y="526"/>
                </a:lnTo>
                <a:lnTo>
                  <a:pt x="474" y="525"/>
                </a:lnTo>
                <a:lnTo>
                  <a:pt x="480" y="525"/>
                </a:lnTo>
                <a:lnTo>
                  <a:pt x="486" y="525"/>
                </a:lnTo>
                <a:lnTo>
                  <a:pt x="492" y="526"/>
                </a:lnTo>
                <a:lnTo>
                  <a:pt x="497" y="529"/>
                </a:lnTo>
                <a:lnTo>
                  <a:pt x="504" y="529"/>
                </a:lnTo>
                <a:lnTo>
                  <a:pt x="514" y="527"/>
                </a:lnTo>
                <a:lnTo>
                  <a:pt x="524" y="525"/>
                </a:lnTo>
                <a:lnTo>
                  <a:pt x="531" y="524"/>
                </a:lnTo>
                <a:lnTo>
                  <a:pt x="536" y="524"/>
                </a:lnTo>
                <a:lnTo>
                  <a:pt x="541" y="521"/>
                </a:lnTo>
                <a:lnTo>
                  <a:pt x="546" y="520"/>
                </a:lnTo>
                <a:lnTo>
                  <a:pt x="549" y="517"/>
                </a:lnTo>
                <a:lnTo>
                  <a:pt x="552" y="513"/>
                </a:lnTo>
                <a:lnTo>
                  <a:pt x="555" y="510"/>
                </a:lnTo>
                <a:lnTo>
                  <a:pt x="556" y="505"/>
                </a:lnTo>
                <a:lnTo>
                  <a:pt x="558" y="500"/>
                </a:lnTo>
                <a:lnTo>
                  <a:pt x="560" y="488"/>
                </a:lnTo>
                <a:lnTo>
                  <a:pt x="565" y="477"/>
                </a:lnTo>
                <a:lnTo>
                  <a:pt x="568" y="469"/>
                </a:lnTo>
                <a:lnTo>
                  <a:pt x="571" y="462"/>
                </a:lnTo>
                <a:lnTo>
                  <a:pt x="573" y="450"/>
                </a:lnTo>
                <a:lnTo>
                  <a:pt x="578" y="437"/>
                </a:lnTo>
                <a:lnTo>
                  <a:pt x="581" y="425"/>
                </a:lnTo>
                <a:lnTo>
                  <a:pt x="586" y="413"/>
                </a:lnTo>
                <a:lnTo>
                  <a:pt x="596" y="388"/>
                </a:lnTo>
                <a:lnTo>
                  <a:pt x="610" y="355"/>
                </a:lnTo>
                <a:lnTo>
                  <a:pt x="625" y="322"/>
                </a:lnTo>
                <a:lnTo>
                  <a:pt x="637" y="294"/>
                </a:lnTo>
                <a:lnTo>
                  <a:pt x="646" y="271"/>
                </a:lnTo>
                <a:lnTo>
                  <a:pt x="655" y="247"/>
                </a:lnTo>
                <a:lnTo>
                  <a:pt x="661" y="237"/>
                </a:lnTo>
                <a:lnTo>
                  <a:pt x="668" y="229"/>
                </a:lnTo>
                <a:lnTo>
                  <a:pt x="673" y="225"/>
                </a:lnTo>
                <a:lnTo>
                  <a:pt x="676" y="223"/>
                </a:lnTo>
                <a:lnTo>
                  <a:pt x="682" y="221"/>
                </a:lnTo>
                <a:lnTo>
                  <a:pt x="688" y="220"/>
                </a:lnTo>
                <a:lnTo>
                  <a:pt x="694" y="220"/>
                </a:lnTo>
                <a:lnTo>
                  <a:pt x="700" y="221"/>
                </a:lnTo>
                <a:lnTo>
                  <a:pt x="706" y="222"/>
                </a:lnTo>
                <a:lnTo>
                  <a:pt x="713" y="224"/>
                </a:lnTo>
                <a:lnTo>
                  <a:pt x="725" y="230"/>
                </a:lnTo>
                <a:lnTo>
                  <a:pt x="737" y="237"/>
                </a:lnTo>
                <a:lnTo>
                  <a:pt x="758" y="254"/>
                </a:lnTo>
                <a:lnTo>
                  <a:pt x="775" y="268"/>
                </a:lnTo>
                <a:lnTo>
                  <a:pt x="779" y="271"/>
                </a:lnTo>
                <a:lnTo>
                  <a:pt x="782" y="273"/>
                </a:lnTo>
                <a:lnTo>
                  <a:pt x="787" y="274"/>
                </a:lnTo>
                <a:lnTo>
                  <a:pt x="792" y="274"/>
                </a:lnTo>
                <a:lnTo>
                  <a:pt x="801" y="274"/>
                </a:lnTo>
                <a:lnTo>
                  <a:pt x="811" y="272"/>
                </a:lnTo>
                <a:lnTo>
                  <a:pt x="820" y="268"/>
                </a:lnTo>
                <a:lnTo>
                  <a:pt x="829" y="262"/>
                </a:lnTo>
                <a:lnTo>
                  <a:pt x="836" y="255"/>
                </a:lnTo>
                <a:lnTo>
                  <a:pt x="840" y="248"/>
                </a:lnTo>
                <a:lnTo>
                  <a:pt x="846" y="229"/>
                </a:lnTo>
                <a:lnTo>
                  <a:pt x="856" y="210"/>
                </a:lnTo>
                <a:lnTo>
                  <a:pt x="858" y="205"/>
                </a:lnTo>
                <a:lnTo>
                  <a:pt x="862" y="201"/>
                </a:lnTo>
                <a:lnTo>
                  <a:pt x="867" y="196"/>
                </a:lnTo>
                <a:lnTo>
                  <a:pt x="871" y="192"/>
                </a:lnTo>
                <a:lnTo>
                  <a:pt x="877" y="189"/>
                </a:lnTo>
                <a:lnTo>
                  <a:pt x="884" y="185"/>
                </a:lnTo>
                <a:lnTo>
                  <a:pt x="893" y="183"/>
                </a:lnTo>
                <a:lnTo>
                  <a:pt x="901" y="180"/>
                </a:lnTo>
                <a:lnTo>
                  <a:pt x="919" y="178"/>
                </a:lnTo>
                <a:lnTo>
                  <a:pt x="932" y="177"/>
                </a:lnTo>
                <a:lnTo>
                  <a:pt x="944" y="177"/>
                </a:lnTo>
                <a:lnTo>
                  <a:pt x="953" y="178"/>
                </a:lnTo>
                <a:lnTo>
                  <a:pt x="974" y="180"/>
                </a:lnTo>
                <a:lnTo>
                  <a:pt x="1000" y="183"/>
                </a:lnTo>
                <a:lnTo>
                  <a:pt x="1019" y="184"/>
                </a:lnTo>
                <a:lnTo>
                  <a:pt x="1038" y="185"/>
                </a:lnTo>
                <a:lnTo>
                  <a:pt x="1047" y="185"/>
                </a:lnTo>
                <a:lnTo>
                  <a:pt x="1056" y="185"/>
                </a:lnTo>
                <a:lnTo>
                  <a:pt x="1064" y="184"/>
                </a:lnTo>
                <a:lnTo>
                  <a:pt x="1071" y="183"/>
                </a:lnTo>
                <a:lnTo>
                  <a:pt x="1084" y="174"/>
                </a:lnTo>
                <a:lnTo>
                  <a:pt x="1096" y="164"/>
                </a:lnTo>
                <a:lnTo>
                  <a:pt x="1100" y="160"/>
                </a:lnTo>
                <a:lnTo>
                  <a:pt x="1104" y="155"/>
                </a:lnTo>
                <a:lnTo>
                  <a:pt x="1108" y="148"/>
                </a:lnTo>
                <a:lnTo>
                  <a:pt x="1112" y="140"/>
                </a:lnTo>
                <a:lnTo>
                  <a:pt x="1116" y="133"/>
                </a:lnTo>
                <a:lnTo>
                  <a:pt x="1121" y="126"/>
                </a:lnTo>
                <a:lnTo>
                  <a:pt x="1125" y="120"/>
                </a:lnTo>
                <a:lnTo>
                  <a:pt x="1129" y="117"/>
                </a:lnTo>
                <a:lnTo>
                  <a:pt x="1145" y="116"/>
                </a:lnTo>
                <a:lnTo>
                  <a:pt x="1161" y="117"/>
                </a:lnTo>
                <a:lnTo>
                  <a:pt x="1170" y="116"/>
                </a:lnTo>
                <a:lnTo>
                  <a:pt x="1178" y="114"/>
                </a:lnTo>
                <a:lnTo>
                  <a:pt x="1185" y="108"/>
                </a:lnTo>
                <a:lnTo>
                  <a:pt x="1191" y="102"/>
                </a:lnTo>
                <a:lnTo>
                  <a:pt x="1203" y="89"/>
                </a:lnTo>
                <a:lnTo>
                  <a:pt x="1213" y="72"/>
                </a:lnTo>
                <a:lnTo>
                  <a:pt x="1218" y="60"/>
                </a:lnTo>
                <a:lnTo>
                  <a:pt x="1222" y="48"/>
                </a:lnTo>
                <a:lnTo>
                  <a:pt x="1226" y="37"/>
                </a:lnTo>
                <a:lnTo>
                  <a:pt x="1229" y="25"/>
                </a:lnTo>
                <a:lnTo>
                  <a:pt x="1232" y="15"/>
                </a:lnTo>
                <a:lnTo>
                  <a:pt x="1235" y="8"/>
                </a:lnTo>
                <a:lnTo>
                  <a:pt x="1238" y="4"/>
                </a:lnTo>
                <a:lnTo>
                  <a:pt x="1239" y="1"/>
                </a:lnTo>
                <a:lnTo>
                  <a:pt x="1240" y="0"/>
                </a:lnTo>
                <a:lnTo>
                  <a:pt x="1241" y="1"/>
                </a:lnTo>
                <a:lnTo>
                  <a:pt x="1243" y="8"/>
                </a:lnTo>
                <a:lnTo>
                  <a:pt x="1251" y="22"/>
                </a:lnTo>
                <a:lnTo>
                  <a:pt x="1259" y="35"/>
                </a:lnTo>
                <a:lnTo>
                  <a:pt x="1268" y="45"/>
                </a:lnTo>
                <a:lnTo>
                  <a:pt x="1277" y="54"/>
                </a:lnTo>
                <a:lnTo>
                  <a:pt x="1284" y="65"/>
                </a:lnTo>
                <a:lnTo>
                  <a:pt x="1287" y="71"/>
                </a:lnTo>
                <a:lnTo>
                  <a:pt x="1290" y="78"/>
                </a:lnTo>
                <a:lnTo>
                  <a:pt x="1292" y="85"/>
                </a:lnTo>
                <a:lnTo>
                  <a:pt x="1293" y="92"/>
                </a:lnTo>
                <a:lnTo>
                  <a:pt x="1296" y="110"/>
                </a:lnTo>
                <a:lnTo>
                  <a:pt x="1298" y="127"/>
                </a:lnTo>
                <a:lnTo>
                  <a:pt x="1299" y="135"/>
                </a:lnTo>
                <a:lnTo>
                  <a:pt x="1302" y="142"/>
                </a:lnTo>
                <a:lnTo>
                  <a:pt x="1303" y="148"/>
                </a:lnTo>
                <a:lnTo>
                  <a:pt x="1306" y="153"/>
                </a:lnTo>
                <a:lnTo>
                  <a:pt x="1310" y="157"/>
                </a:lnTo>
                <a:lnTo>
                  <a:pt x="1314" y="160"/>
                </a:lnTo>
                <a:lnTo>
                  <a:pt x="1320" y="162"/>
                </a:lnTo>
                <a:lnTo>
                  <a:pt x="1325" y="165"/>
                </a:lnTo>
                <a:lnTo>
                  <a:pt x="1331" y="166"/>
                </a:lnTo>
                <a:lnTo>
                  <a:pt x="1337" y="167"/>
                </a:lnTo>
                <a:lnTo>
                  <a:pt x="1342" y="167"/>
                </a:lnTo>
                <a:lnTo>
                  <a:pt x="1347" y="166"/>
                </a:lnTo>
                <a:lnTo>
                  <a:pt x="1355" y="164"/>
                </a:lnTo>
                <a:lnTo>
                  <a:pt x="1364" y="161"/>
                </a:lnTo>
                <a:lnTo>
                  <a:pt x="1368" y="161"/>
                </a:lnTo>
                <a:lnTo>
                  <a:pt x="1372" y="161"/>
                </a:lnTo>
                <a:lnTo>
                  <a:pt x="1374" y="162"/>
                </a:lnTo>
                <a:lnTo>
                  <a:pt x="1377" y="165"/>
                </a:lnTo>
                <a:lnTo>
                  <a:pt x="1379" y="167"/>
                </a:lnTo>
                <a:lnTo>
                  <a:pt x="1380" y="171"/>
                </a:lnTo>
                <a:lnTo>
                  <a:pt x="1380" y="174"/>
                </a:lnTo>
                <a:lnTo>
                  <a:pt x="1380" y="178"/>
                </a:lnTo>
                <a:lnTo>
                  <a:pt x="1378" y="185"/>
                </a:lnTo>
                <a:lnTo>
                  <a:pt x="1372" y="193"/>
                </a:lnTo>
                <a:lnTo>
                  <a:pt x="1368" y="198"/>
                </a:lnTo>
                <a:lnTo>
                  <a:pt x="1364" y="202"/>
                </a:lnTo>
                <a:lnTo>
                  <a:pt x="1358" y="205"/>
                </a:lnTo>
                <a:lnTo>
                  <a:pt x="1352" y="208"/>
                </a:lnTo>
                <a:lnTo>
                  <a:pt x="1336" y="212"/>
                </a:lnTo>
                <a:lnTo>
                  <a:pt x="1318" y="216"/>
                </a:lnTo>
                <a:lnTo>
                  <a:pt x="1303" y="220"/>
                </a:lnTo>
                <a:lnTo>
                  <a:pt x="1292" y="222"/>
                </a:lnTo>
                <a:lnTo>
                  <a:pt x="1284" y="227"/>
                </a:lnTo>
                <a:lnTo>
                  <a:pt x="1277" y="233"/>
                </a:lnTo>
                <a:lnTo>
                  <a:pt x="1268" y="239"/>
                </a:lnTo>
                <a:lnTo>
                  <a:pt x="1261" y="241"/>
                </a:lnTo>
                <a:lnTo>
                  <a:pt x="1254" y="242"/>
                </a:lnTo>
                <a:lnTo>
                  <a:pt x="1243" y="243"/>
                </a:lnTo>
                <a:lnTo>
                  <a:pt x="1239" y="245"/>
                </a:lnTo>
                <a:lnTo>
                  <a:pt x="1236" y="248"/>
                </a:lnTo>
                <a:lnTo>
                  <a:pt x="1235" y="252"/>
                </a:lnTo>
                <a:lnTo>
                  <a:pt x="1236" y="256"/>
                </a:lnTo>
                <a:lnTo>
                  <a:pt x="1238" y="268"/>
                </a:lnTo>
                <a:lnTo>
                  <a:pt x="1240" y="278"/>
                </a:lnTo>
                <a:lnTo>
                  <a:pt x="1240" y="283"/>
                </a:lnTo>
                <a:lnTo>
                  <a:pt x="1239" y="286"/>
                </a:lnTo>
                <a:lnTo>
                  <a:pt x="1236" y="290"/>
                </a:lnTo>
                <a:lnTo>
                  <a:pt x="1234" y="291"/>
                </a:lnTo>
                <a:lnTo>
                  <a:pt x="1230" y="292"/>
                </a:lnTo>
                <a:lnTo>
                  <a:pt x="1227" y="292"/>
                </a:lnTo>
                <a:lnTo>
                  <a:pt x="1223" y="291"/>
                </a:lnTo>
                <a:lnTo>
                  <a:pt x="1220" y="288"/>
                </a:lnTo>
                <a:lnTo>
                  <a:pt x="1214" y="284"/>
                </a:lnTo>
                <a:lnTo>
                  <a:pt x="1209" y="283"/>
                </a:lnTo>
                <a:lnTo>
                  <a:pt x="1208" y="283"/>
                </a:lnTo>
                <a:lnTo>
                  <a:pt x="1207" y="284"/>
                </a:lnTo>
                <a:lnTo>
                  <a:pt x="1205" y="286"/>
                </a:lnTo>
                <a:lnTo>
                  <a:pt x="1204" y="290"/>
                </a:lnTo>
                <a:lnTo>
                  <a:pt x="1204" y="296"/>
                </a:lnTo>
                <a:lnTo>
                  <a:pt x="1203" y="303"/>
                </a:lnTo>
                <a:lnTo>
                  <a:pt x="1203" y="306"/>
                </a:lnTo>
                <a:lnTo>
                  <a:pt x="1202" y="310"/>
                </a:lnTo>
                <a:lnTo>
                  <a:pt x="1199" y="313"/>
                </a:lnTo>
                <a:lnTo>
                  <a:pt x="1197" y="317"/>
                </a:lnTo>
                <a:lnTo>
                  <a:pt x="1194" y="321"/>
                </a:lnTo>
                <a:lnTo>
                  <a:pt x="1192" y="323"/>
                </a:lnTo>
                <a:lnTo>
                  <a:pt x="1192" y="327"/>
                </a:lnTo>
                <a:lnTo>
                  <a:pt x="1194" y="329"/>
                </a:lnTo>
                <a:lnTo>
                  <a:pt x="1195" y="330"/>
                </a:lnTo>
                <a:lnTo>
                  <a:pt x="1197" y="331"/>
                </a:lnTo>
                <a:lnTo>
                  <a:pt x="1201" y="332"/>
                </a:lnTo>
                <a:lnTo>
                  <a:pt x="1205" y="332"/>
                </a:lnTo>
                <a:lnTo>
                  <a:pt x="1214" y="331"/>
                </a:lnTo>
                <a:lnTo>
                  <a:pt x="1218" y="334"/>
                </a:lnTo>
                <a:lnTo>
                  <a:pt x="1221" y="337"/>
                </a:lnTo>
                <a:lnTo>
                  <a:pt x="1224" y="344"/>
                </a:lnTo>
                <a:lnTo>
                  <a:pt x="1227" y="348"/>
                </a:lnTo>
                <a:lnTo>
                  <a:pt x="1229" y="353"/>
                </a:lnTo>
                <a:lnTo>
                  <a:pt x="1233" y="357"/>
                </a:lnTo>
                <a:lnTo>
                  <a:pt x="1238" y="361"/>
                </a:lnTo>
                <a:lnTo>
                  <a:pt x="1249" y="368"/>
                </a:lnTo>
                <a:lnTo>
                  <a:pt x="1262" y="375"/>
                </a:lnTo>
                <a:lnTo>
                  <a:pt x="1278" y="380"/>
                </a:lnTo>
                <a:lnTo>
                  <a:pt x="1292" y="384"/>
                </a:lnTo>
                <a:lnTo>
                  <a:pt x="1304" y="384"/>
                </a:lnTo>
                <a:lnTo>
                  <a:pt x="1315" y="382"/>
                </a:lnTo>
                <a:lnTo>
                  <a:pt x="1324" y="381"/>
                </a:lnTo>
                <a:lnTo>
                  <a:pt x="1334" y="382"/>
                </a:lnTo>
                <a:lnTo>
                  <a:pt x="1339" y="382"/>
                </a:lnTo>
                <a:lnTo>
                  <a:pt x="1343" y="385"/>
                </a:lnTo>
                <a:lnTo>
                  <a:pt x="1346" y="387"/>
                </a:lnTo>
                <a:lnTo>
                  <a:pt x="1349" y="391"/>
                </a:lnTo>
                <a:lnTo>
                  <a:pt x="1350" y="397"/>
                </a:lnTo>
                <a:lnTo>
                  <a:pt x="1352" y="404"/>
                </a:lnTo>
                <a:lnTo>
                  <a:pt x="1353" y="412"/>
                </a:lnTo>
                <a:lnTo>
                  <a:pt x="1353" y="420"/>
                </a:lnTo>
                <a:lnTo>
                  <a:pt x="1353" y="438"/>
                </a:lnTo>
                <a:lnTo>
                  <a:pt x="1352" y="456"/>
                </a:lnTo>
                <a:lnTo>
                  <a:pt x="1352" y="463"/>
                </a:lnTo>
                <a:lnTo>
                  <a:pt x="1353" y="469"/>
                </a:lnTo>
                <a:lnTo>
                  <a:pt x="1355" y="474"/>
                </a:lnTo>
                <a:lnTo>
                  <a:pt x="1359" y="479"/>
                </a:lnTo>
                <a:lnTo>
                  <a:pt x="1367" y="486"/>
                </a:lnTo>
                <a:lnTo>
                  <a:pt x="1377" y="493"/>
                </a:lnTo>
                <a:lnTo>
                  <a:pt x="1381" y="498"/>
                </a:lnTo>
                <a:lnTo>
                  <a:pt x="1386" y="501"/>
                </a:lnTo>
                <a:lnTo>
                  <a:pt x="1388" y="506"/>
                </a:lnTo>
                <a:lnTo>
                  <a:pt x="1391" y="510"/>
                </a:lnTo>
                <a:lnTo>
                  <a:pt x="1394" y="520"/>
                </a:lnTo>
                <a:lnTo>
                  <a:pt x="1396" y="533"/>
                </a:lnTo>
                <a:lnTo>
                  <a:pt x="1396" y="540"/>
                </a:lnTo>
                <a:lnTo>
                  <a:pt x="1394" y="546"/>
                </a:lnTo>
                <a:lnTo>
                  <a:pt x="1393" y="551"/>
                </a:lnTo>
                <a:lnTo>
                  <a:pt x="1391" y="556"/>
                </a:lnTo>
                <a:lnTo>
                  <a:pt x="1387" y="564"/>
                </a:lnTo>
                <a:lnTo>
                  <a:pt x="1383" y="576"/>
                </a:lnTo>
                <a:lnTo>
                  <a:pt x="1379" y="589"/>
                </a:lnTo>
                <a:lnTo>
                  <a:pt x="1379" y="602"/>
                </a:lnTo>
                <a:lnTo>
                  <a:pt x="1378" y="613"/>
                </a:lnTo>
                <a:lnTo>
                  <a:pt x="1377" y="624"/>
                </a:lnTo>
                <a:lnTo>
                  <a:pt x="1375" y="632"/>
                </a:lnTo>
                <a:lnTo>
                  <a:pt x="1374" y="643"/>
                </a:lnTo>
                <a:lnTo>
                  <a:pt x="1377" y="653"/>
                </a:lnTo>
                <a:lnTo>
                  <a:pt x="1380" y="665"/>
                </a:lnTo>
                <a:lnTo>
                  <a:pt x="1381" y="670"/>
                </a:lnTo>
                <a:lnTo>
                  <a:pt x="1383" y="675"/>
                </a:lnTo>
                <a:lnTo>
                  <a:pt x="1383" y="678"/>
                </a:lnTo>
                <a:lnTo>
                  <a:pt x="1383" y="681"/>
                </a:lnTo>
                <a:lnTo>
                  <a:pt x="1380" y="683"/>
                </a:lnTo>
                <a:lnTo>
                  <a:pt x="1379" y="685"/>
                </a:lnTo>
                <a:lnTo>
                  <a:pt x="1375" y="687"/>
                </a:lnTo>
                <a:lnTo>
                  <a:pt x="1372" y="687"/>
                </a:lnTo>
                <a:lnTo>
                  <a:pt x="1365" y="689"/>
                </a:lnTo>
                <a:lnTo>
                  <a:pt x="1359" y="694"/>
                </a:lnTo>
                <a:lnTo>
                  <a:pt x="1356" y="696"/>
                </a:lnTo>
                <a:lnTo>
                  <a:pt x="1354" y="699"/>
                </a:lnTo>
                <a:lnTo>
                  <a:pt x="1352" y="702"/>
                </a:lnTo>
                <a:lnTo>
                  <a:pt x="1352" y="707"/>
                </a:lnTo>
                <a:lnTo>
                  <a:pt x="1349" y="713"/>
                </a:lnTo>
                <a:lnTo>
                  <a:pt x="1347" y="718"/>
                </a:lnTo>
                <a:lnTo>
                  <a:pt x="1345" y="719"/>
                </a:lnTo>
                <a:lnTo>
                  <a:pt x="1341" y="720"/>
                </a:lnTo>
                <a:lnTo>
                  <a:pt x="1337" y="720"/>
                </a:lnTo>
                <a:lnTo>
                  <a:pt x="1331" y="720"/>
                </a:lnTo>
                <a:lnTo>
                  <a:pt x="1327" y="720"/>
                </a:lnTo>
                <a:lnTo>
                  <a:pt x="1323" y="722"/>
                </a:lnTo>
                <a:lnTo>
                  <a:pt x="1320" y="726"/>
                </a:lnTo>
                <a:lnTo>
                  <a:pt x="1317" y="731"/>
                </a:lnTo>
                <a:lnTo>
                  <a:pt x="1314" y="735"/>
                </a:lnTo>
                <a:lnTo>
                  <a:pt x="1310" y="740"/>
                </a:lnTo>
                <a:lnTo>
                  <a:pt x="1305" y="744"/>
                </a:lnTo>
                <a:lnTo>
                  <a:pt x="1299" y="747"/>
                </a:lnTo>
                <a:lnTo>
                  <a:pt x="1293" y="750"/>
                </a:lnTo>
                <a:lnTo>
                  <a:pt x="1286" y="751"/>
                </a:lnTo>
                <a:lnTo>
                  <a:pt x="1280" y="750"/>
                </a:lnTo>
                <a:lnTo>
                  <a:pt x="1273" y="747"/>
                </a:lnTo>
                <a:lnTo>
                  <a:pt x="1267" y="745"/>
                </a:lnTo>
                <a:lnTo>
                  <a:pt x="1262" y="741"/>
                </a:lnTo>
                <a:lnTo>
                  <a:pt x="1258" y="737"/>
                </a:lnTo>
                <a:lnTo>
                  <a:pt x="1254" y="732"/>
                </a:lnTo>
                <a:lnTo>
                  <a:pt x="1251" y="727"/>
                </a:lnTo>
                <a:lnTo>
                  <a:pt x="1247" y="722"/>
                </a:lnTo>
                <a:lnTo>
                  <a:pt x="1243" y="720"/>
                </a:lnTo>
                <a:lnTo>
                  <a:pt x="1239" y="718"/>
                </a:lnTo>
                <a:lnTo>
                  <a:pt x="1234" y="715"/>
                </a:lnTo>
                <a:lnTo>
                  <a:pt x="1229" y="715"/>
                </a:lnTo>
                <a:lnTo>
                  <a:pt x="1224" y="716"/>
                </a:lnTo>
                <a:lnTo>
                  <a:pt x="1220" y="719"/>
                </a:lnTo>
                <a:lnTo>
                  <a:pt x="1208" y="728"/>
                </a:lnTo>
                <a:lnTo>
                  <a:pt x="1194" y="741"/>
                </a:lnTo>
                <a:lnTo>
                  <a:pt x="1178" y="757"/>
                </a:lnTo>
                <a:lnTo>
                  <a:pt x="1164" y="770"/>
                </a:lnTo>
                <a:lnTo>
                  <a:pt x="1159" y="776"/>
                </a:lnTo>
                <a:lnTo>
                  <a:pt x="1155" y="782"/>
                </a:lnTo>
                <a:lnTo>
                  <a:pt x="1153" y="789"/>
                </a:lnTo>
                <a:lnTo>
                  <a:pt x="1152" y="796"/>
                </a:lnTo>
                <a:lnTo>
                  <a:pt x="1152" y="803"/>
                </a:lnTo>
                <a:lnTo>
                  <a:pt x="1153" y="809"/>
                </a:lnTo>
                <a:lnTo>
                  <a:pt x="1155" y="815"/>
                </a:lnTo>
                <a:lnTo>
                  <a:pt x="1158" y="819"/>
                </a:lnTo>
                <a:lnTo>
                  <a:pt x="1164" y="826"/>
                </a:lnTo>
                <a:lnTo>
                  <a:pt x="1172" y="835"/>
                </a:lnTo>
                <a:lnTo>
                  <a:pt x="1176" y="841"/>
                </a:lnTo>
                <a:lnTo>
                  <a:pt x="1179" y="846"/>
                </a:lnTo>
                <a:lnTo>
                  <a:pt x="1182" y="851"/>
                </a:lnTo>
                <a:lnTo>
                  <a:pt x="1183" y="855"/>
                </a:lnTo>
                <a:lnTo>
                  <a:pt x="1184" y="860"/>
                </a:lnTo>
                <a:lnTo>
                  <a:pt x="1184" y="866"/>
                </a:lnTo>
                <a:lnTo>
                  <a:pt x="1183" y="873"/>
                </a:lnTo>
                <a:lnTo>
                  <a:pt x="1182" y="879"/>
                </a:lnTo>
                <a:lnTo>
                  <a:pt x="1179" y="885"/>
                </a:lnTo>
                <a:lnTo>
                  <a:pt x="1176" y="891"/>
                </a:lnTo>
                <a:lnTo>
                  <a:pt x="1171" y="895"/>
                </a:lnTo>
                <a:lnTo>
                  <a:pt x="1164" y="897"/>
                </a:lnTo>
                <a:lnTo>
                  <a:pt x="1158" y="898"/>
                </a:lnTo>
                <a:lnTo>
                  <a:pt x="1152" y="901"/>
                </a:lnTo>
                <a:lnTo>
                  <a:pt x="1147" y="903"/>
                </a:lnTo>
                <a:lnTo>
                  <a:pt x="1144" y="907"/>
                </a:lnTo>
                <a:lnTo>
                  <a:pt x="1139" y="914"/>
                </a:lnTo>
                <a:lnTo>
                  <a:pt x="1136" y="922"/>
                </a:lnTo>
                <a:lnTo>
                  <a:pt x="1134" y="929"/>
                </a:lnTo>
                <a:lnTo>
                  <a:pt x="1131" y="933"/>
                </a:lnTo>
                <a:lnTo>
                  <a:pt x="1125" y="934"/>
                </a:lnTo>
                <a:lnTo>
                  <a:pt x="1116" y="935"/>
                </a:lnTo>
                <a:lnTo>
                  <a:pt x="1112" y="936"/>
                </a:lnTo>
                <a:lnTo>
                  <a:pt x="1107" y="939"/>
                </a:lnTo>
                <a:lnTo>
                  <a:pt x="1103" y="942"/>
                </a:lnTo>
                <a:lnTo>
                  <a:pt x="1101" y="946"/>
                </a:lnTo>
                <a:lnTo>
                  <a:pt x="1097" y="949"/>
                </a:lnTo>
                <a:lnTo>
                  <a:pt x="1096" y="954"/>
                </a:lnTo>
                <a:lnTo>
                  <a:pt x="1095" y="959"/>
                </a:lnTo>
                <a:lnTo>
                  <a:pt x="1094" y="965"/>
                </a:lnTo>
                <a:lnTo>
                  <a:pt x="1094" y="975"/>
                </a:lnTo>
                <a:lnTo>
                  <a:pt x="1094" y="987"/>
                </a:lnTo>
                <a:lnTo>
                  <a:pt x="1095" y="998"/>
                </a:lnTo>
                <a:lnTo>
                  <a:pt x="1095" y="1009"/>
                </a:lnTo>
                <a:lnTo>
                  <a:pt x="1091" y="1018"/>
                </a:lnTo>
                <a:lnTo>
                  <a:pt x="1088" y="1029"/>
                </a:lnTo>
                <a:lnTo>
                  <a:pt x="1085" y="1035"/>
                </a:lnTo>
                <a:lnTo>
                  <a:pt x="1084" y="1041"/>
                </a:lnTo>
                <a:lnTo>
                  <a:pt x="1084" y="1046"/>
                </a:lnTo>
                <a:lnTo>
                  <a:pt x="1087" y="1050"/>
                </a:lnTo>
                <a:lnTo>
                  <a:pt x="1089" y="1061"/>
                </a:lnTo>
                <a:lnTo>
                  <a:pt x="1091" y="1072"/>
                </a:lnTo>
                <a:lnTo>
                  <a:pt x="1092" y="1084"/>
                </a:lnTo>
                <a:lnTo>
                  <a:pt x="1094" y="1098"/>
                </a:lnTo>
                <a:lnTo>
                  <a:pt x="1095" y="1105"/>
                </a:lnTo>
                <a:lnTo>
                  <a:pt x="1097" y="1111"/>
                </a:lnTo>
                <a:lnTo>
                  <a:pt x="1101" y="1116"/>
                </a:lnTo>
                <a:lnTo>
                  <a:pt x="1104" y="1119"/>
                </a:lnTo>
                <a:lnTo>
                  <a:pt x="1110" y="1123"/>
                </a:lnTo>
                <a:lnTo>
                  <a:pt x="1116" y="1125"/>
                </a:lnTo>
                <a:lnTo>
                  <a:pt x="1122" y="1126"/>
                </a:lnTo>
                <a:lnTo>
                  <a:pt x="1131" y="1126"/>
                </a:lnTo>
                <a:lnTo>
                  <a:pt x="1136" y="1126"/>
                </a:lnTo>
                <a:lnTo>
                  <a:pt x="1141" y="1128"/>
                </a:lnTo>
                <a:lnTo>
                  <a:pt x="1145" y="1129"/>
                </a:lnTo>
                <a:lnTo>
                  <a:pt x="1147" y="1130"/>
                </a:lnTo>
                <a:lnTo>
                  <a:pt x="1150" y="1136"/>
                </a:lnTo>
                <a:lnTo>
                  <a:pt x="1152" y="1143"/>
                </a:lnTo>
                <a:lnTo>
                  <a:pt x="1154" y="1145"/>
                </a:lnTo>
                <a:lnTo>
                  <a:pt x="1157" y="1148"/>
                </a:lnTo>
                <a:lnTo>
                  <a:pt x="1159" y="1149"/>
                </a:lnTo>
                <a:lnTo>
                  <a:pt x="1161" y="1150"/>
                </a:lnTo>
                <a:lnTo>
                  <a:pt x="1167" y="1149"/>
                </a:lnTo>
                <a:lnTo>
                  <a:pt x="1175" y="1145"/>
                </a:lnTo>
                <a:lnTo>
                  <a:pt x="1178" y="1143"/>
                </a:lnTo>
                <a:lnTo>
                  <a:pt x="1182" y="1142"/>
                </a:lnTo>
                <a:lnTo>
                  <a:pt x="1185" y="1143"/>
                </a:lnTo>
                <a:lnTo>
                  <a:pt x="1186" y="1143"/>
                </a:lnTo>
                <a:lnTo>
                  <a:pt x="1189" y="1145"/>
                </a:lnTo>
                <a:lnTo>
                  <a:pt x="1189" y="1148"/>
                </a:lnTo>
                <a:lnTo>
                  <a:pt x="1189" y="1151"/>
                </a:lnTo>
                <a:lnTo>
                  <a:pt x="1188" y="1156"/>
                </a:lnTo>
                <a:lnTo>
                  <a:pt x="1186" y="1160"/>
                </a:lnTo>
                <a:lnTo>
                  <a:pt x="1186" y="1164"/>
                </a:lnTo>
                <a:lnTo>
                  <a:pt x="1186" y="1168"/>
                </a:lnTo>
                <a:lnTo>
                  <a:pt x="1188" y="1172"/>
                </a:lnTo>
                <a:lnTo>
                  <a:pt x="1192" y="1179"/>
                </a:lnTo>
                <a:lnTo>
                  <a:pt x="1198" y="1187"/>
                </a:lnTo>
                <a:lnTo>
                  <a:pt x="1201" y="1192"/>
                </a:lnTo>
                <a:lnTo>
                  <a:pt x="1204" y="1199"/>
                </a:lnTo>
                <a:lnTo>
                  <a:pt x="1207" y="1206"/>
                </a:lnTo>
                <a:lnTo>
                  <a:pt x="1209" y="1216"/>
                </a:lnTo>
                <a:lnTo>
                  <a:pt x="1215" y="1236"/>
                </a:lnTo>
                <a:lnTo>
                  <a:pt x="1222" y="1257"/>
                </a:lnTo>
                <a:lnTo>
                  <a:pt x="1228" y="1268"/>
                </a:lnTo>
                <a:lnTo>
                  <a:pt x="1234" y="1276"/>
                </a:lnTo>
                <a:lnTo>
                  <a:pt x="1240" y="1283"/>
                </a:lnTo>
                <a:lnTo>
                  <a:pt x="1246" y="1288"/>
                </a:lnTo>
                <a:lnTo>
                  <a:pt x="1257" y="1296"/>
                </a:lnTo>
                <a:lnTo>
                  <a:pt x="1267" y="1304"/>
                </a:lnTo>
                <a:lnTo>
                  <a:pt x="1268" y="1306"/>
                </a:lnTo>
                <a:lnTo>
                  <a:pt x="1270" y="1308"/>
                </a:lnTo>
                <a:lnTo>
                  <a:pt x="1271" y="1309"/>
                </a:lnTo>
                <a:lnTo>
                  <a:pt x="1270" y="1312"/>
                </a:lnTo>
                <a:lnTo>
                  <a:pt x="1267" y="1314"/>
                </a:lnTo>
                <a:lnTo>
                  <a:pt x="1262" y="1317"/>
                </a:lnTo>
                <a:lnTo>
                  <a:pt x="1258" y="1319"/>
                </a:lnTo>
                <a:lnTo>
                  <a:pt x="1253" y="1321"/>
                </a:lnTo>
                <a:lnTo>
                  <a:pt x="1249" y="1325"/>
                </a:lnTo>
                <a:lnTo>
                  <a:pt x="1248" y="1328"/>
                </a:lnTo>
                <a:lnTo>
                  <a:pt x="1249" y="1331"/>
                </a:lnTo>
                <a:lnTo>
                  <a:pt x="1251" y="1333"/>
                </a:lnTo>
                <a:lnTo>
                  <a:pt x="1253" y="1336"/>
                </a:lnTo>
                <a:lnTo>
                  <a:pt x="1257" y="1337"/>
                </a:lnTo>
                <a:lnTo>
                  <a:pt x="1265" y="1338"/>
                </a:lnTo>
                <a:lnTo>
                  <a:pt x="1278" y="1338"/>
                </a:lnTo>
                <a:lnTo>
                  <a:pt x="1284" y="1338"/>
                </a:lnTo>
                <a:lnTo>
                  <a:pt x="1290" y="1338"/>
                </a:lnTo>
                <a:lnTo>
                  <a:pt x="1295" y="1339"/>
                </a:lnTo>
                <a:lnTo>
                  <a:pt x="1298" y="1342"/>
                </a:lnTo>
                <a:lnTo>
                  <a:pt x="1302" y="1344"/>
                </a:lnTo>
                <a:lnTo>
                  <a:pt x="1304" y="1346"/>
                </a:lnTo>
                <a:lnTo>
                  <a:pt x="1306" y="1350"/>
                </a:lnTo>
                <a:lnTo>
                  <a:pt x="1308" y="1353"/>
                </a:lnTo>
                <a:lnTo>
                  <a:pt x="1306" y="1364"/>
                </a:lnTo>
                <a:lnTo>
                  <a:pt x="1304" y="1377"/>
                </a:lnTo>
                <a:lnTo>
                  <a:pt x="1299" y="1393"/>
                </a:lnTo>
                <a:lnTo>
                  <a:pt x="1292" y="1409"/>
                </a:lnTo>
                <a:lnTo>
                  <a:pt x="1285" y="1426"/>
                </a:lnTo>
                <a:lnTo>
                  <a:pt x="1278" y="1444"/>
                </a:lnTo>
                <a:lnTo>
                  <a:pt x="1268" y="1460"/>
                </a:lnTo>
                <a:lnTo>
                  <a:pt x="1259" y="1476"/>
                </a:lnTo>
                <a:lnTo>
                  <a:pt x="1249" y="1490"/>
                </a:lnTo>
                <a:lnTo>
                  <a:pt x="1239" y="1506"/>
                </a:lnTo>
                <a:lnTo>
                  <a:pt x="1234" y="1515"/>
                </a:lnTo>
                <a:lnTo>
                  <a:pt x="1230" y="1523"/>
                </a:lnTo>
                <a:lnTo>
                  <a:pt x="1227" y="1532"/>
                </a:lnTo>
                <a:lnTo>
                  <a:pt x="1224" y="1539"/>
                </a:lnTo>
                <a:lnTo>
                  <a:pt x="1221" y="1553"/>
                </a:lnTo>
                <a:lnTo>
                  <a:pt x="1216" y="1565"/>
                </a:lnTo>
                <a:lnTo>
                  <a:pt x="1209" y="1576"/>
                </a:lnTo>
                <a:lnTo>
                  <a:pt x="1201" y="1584"/>
                </a:lnTo>
                <a:lnTo>
                  <a:pt x="1192" y="1592"/>
                </a:lnTo>
                <a:lnTo>
                  <a:pt x="1186" y="1601"/>
                </a:lnTo>
                <a:lnTo>
                  <a:pt x="1185" y="1605"/>
                </a:lnTo>
                <a:lnTo>
                  <a:pt x="1184" y="1610"/>
                </a:lnTo>
                <a:lnTo>
                  <a:pt x="1184" y="1615"/>
                </a:lnTo>
                <a:lnTo>
                  <a:pt x="1184" y="1620"/>
                </a:lnTo>
                <a:lnTo>
                  <a:pt x="1186" y="1633"/>
                </a:lnTo>
                <a:lnTo>
                  <a:pt x="1188" y="1648"/>
                </a:lnTo>
                <a:lnTo>
                  <a:pt x="1190" y="1665"/>
                </a:lnTo>
                <a:lnTo>
                  <a:pt x="1190" y="1680"/>
                </a:lnTo>
                <a:lnTo>
                  <a:pt x="1190" y="1687"/>
                </a:lnTo>
                <a:lnTo>
                  <a:pt x="1189" y="1693"/>
                </a:lnTo>
                <a:lnTo>
                  <a:pt x="1188" y="1699"/>
                </a:lnTo>
                <a:lnTo>
                  <a:pt x="1185" y="1703"/>
                </a:lnTo>
                <a:lnTo>
                  <a:pt x="1182" y="1706"/>
                </a:lnTo>
                <a:lnTo>
                  <a:pt x="1178" y="1709"/>
                </a:lnTo>
                <a:lnTo>
                  <a:pt x="1173" y="1709"/>
                </a:lnTo>
                <a:lnTo>
                  <a:pt x="1169" y="1709"/>
                </a:lnTo>
                <a:lnTo>
                  <a:pt x="1164" y="1709"/>
                </a:lnTo>
                <a:lnTo>
                  <a:pt x="1160" y="1711"/>
                </a:lnTo>
                <a:lnTo>
                  <a:pt x="1159" y="1714"/>
                </a:lnTo>
                <a:lnTo>
                  <a:pt x="1157" y="1717"/>
                </a:lnTo>
                <a:lnTo>
                  <a:pt x="1155" y="1727"/>
                </a:lnTo>
                <a:lnTo>
                  <a:pt x="1153" y="1737"/>
                </a:lnTo>
                <a:lnTo>
                  <a:pt x="1152" y="1741"/>
                </a:lnTo>
                <a:lnTo>
                  <a:pt x="1148" y="1746"/>
                </a:lnTo>
                <a:lnTo>
                  <a:pt x="1144" y="1750"/>
                </a:lnTo>
                <a:lnTo>
                  <a:pt x="1138" y="1755"/>
                </a:lnTo>
                <a:lnTo>
                  <a:pt x="1131" y="1759"/>
                </a:lnTo>
                <a:lnTo>
                  <a:pt x="1125" y="1761"/>
                </a:lnTo>
                <a:lnTo>
                  <a:pt x="1117" y="1764"/>
                </a:lnTo>
                <a:lnTo>
                  <a:pt x="1112" y="1765"/>
                </a:lnTo>
                <a:lnTo>
                  <a:pt x="1107" y="1765"/>
                </a:lnTo>
                <a:lnTo>
                  <a:pt x="1102" y="1766"/>
                </a:lnTo>
                <a:lnTo>
                  <a:pt x="1100" y="1768"/>
                </a:lnTo>
                <a:lnTo>
                  <a:pt x="1098" y="1769"/>
                </a:lnTo>
                <a:lnTo>
                  <a:pt x="1098" y="1777"/>
                </a:lnTo>
                <a:lnTo>
                  <a:pt x="1098" y="1786"/>
                </a:lnTo>
                <a:lnTo>
                  <a:pt x="1097" y="1796"/>
                </a:lnTo>
                <a:lnTo>
                  <a:pt x="1098" y="1803"/>
                </a:lnTo>
                <a:lnTo>
                  <a:pt x="1101" y="1807"/>
                </a:lnTo>
                <a:lnTo>
                  <a:pt x="1104" y="1811"/>
                </a:lnTo>
                <a:lnTo>
                  <a:pt x="1110" y="1816"/>
                </a:lnTo>
                <a:lnTo>
                  <a:pt x="1119" y="1821"/>
                </a:lnTo>
                <a:lnTo>
                  <a:pt x="1122" y="1823"/>
                </a:lnTo>
                <a:lnTo>
                  <a:pt x="1126" y="1825"/>
                </a:lnTo>
                <a:lnTo>
                  <a:pt x="1128" y="1829"/>
                </a:lnTo>
                <a:lnTo>
                  <a:pt x="1131" y="1831"/>
                </a:lnTo>
                <a:lnTo>
                  <a:pt x="1133" y="1838"/>
                </a:lnTo>
                <a:lnTo>
                  <a:pt x="1133" y="1844"/>
                </a:lnTo>
                <a:lnTo>
                  <a:pt x="1132" y="1859"/>
                </a:lnTo>
                <a:lnTo>
                  <a:pt x="1132" y="1870"/>
                </a:lnTo>
                <a:lnTo>
                  <a:pt x="1134" y="1875"/>
                </a:lnTo>
                <a:lnTo>
                  <a:pt x="1139" y="1880"/>
                </a:lnTo>
                <a:lnTo>
                  <a:pt x="1144" y="1885"/>
                </a:lnTo>
                <a:lnTo>
                  <a:pt x="1150" y="1888"/>
                </a:lnTo>
                <a:lnTo>
                  <a:pt x="1163" y="1895"/>
                </a:lnTo>
                <a:lnTo>
                  <a:pt x="1177" y="1901"/>
                </a:lnTo>
                <a:lnTo>
                  <a:pt x="1182" y="1904"/>
                </a:lnTo>
                <a:lnTo>
                  <a:pt x="1184" y="1907"/>
                </a:lnTo>
                <a:lnTo>
                  <a:pt x="1186" y="1911"/>
                </a:lnTo>
                <a:lnTo>
                  <a:pt x="1189" y="1914"/>
                </a:lnTo>
                <a:lnTo>
                  <a:pt x="1189" y="1919"/>
                </a:lnTo>
                <a:lnTo>
                  <a:pt x="1189" y="1926"/>
                </a:lnTo>
                <a:lnTo>
                  <a:pt x="1189" y="1932"/>
                </a:lnTo>
                <a:lnTo>
                  <a:pt x="1188" y="1939"/>
                </a:lnTo>
                <a:lnTo>
                  <a:pt x="1184" y="1954"/>
                </a:lnTo>
                <a:lnTo>
                  <a:pt x="1180" y="1964"/>
                </a:lnTo>
                <a:lnTo>
                  <a:pt x="1178" y="1980"/>
                </a:lnTo>
                <a:lnTo>
                  <a:pt x="1176" y="1996"/>
                </a:lnTo>
                <a:lnTo>
                  <a:pt x="1173" y="2016"/>
                </a:lnTo>
                <a:lnTo>
                  <a:pt x="1172" y="2032"/>
                </a:lnTo>
                <a:lnTo>
                  <a:pt x="1170" y="2048"/>
                </a:lnTo>
                <a:lnTo>
                  <a:pt x="1170" y="2062"/>
                </a:lnTo>
                <a:lnTo>
                  <a:pt x="1170" y="2068"/>
                </a:lnTo>
                <a:lnTo>
                  <a:pt x="1171" y="2073"/>
                </a:lnTo>
                <a:lnTo>
                  <a:pt x="1172" y="2077"/>
                </a:lnTo>
                <a:lnTo>
                  <a:pt x="1173" y="2080"/>
                </a:lnTo>
                <a:lnTo>
                  <a:pt x="1177" y="2087"/>
                </a:lnTo>
                <a:lnTo>
                  <a:pt x="1178" y="2093"/>
                </a:lnTo>
                <a:lnTo>
                  <a:pt x="1177" y="2095"/>
                </a:lnTo>
                <a:lnTo>
                  <a:pt x="1176" y="2098"/>
                </a:lnTo>
                <a:lnTo>
                  <a:pt x="1173" y="2099"/>
                </a:lnTo>
                <a:lnTo>
                  <a:pt x="1170" y="2099"/>
                </a:lnTo>
                <a:lnTo>
                  <a:pt x="1167" y="2100"/>
                </a:lnTo>
                <a:lnTo>
                  <a:pt x="1164" y="2100"/>
                </a:lnTo>
                <a:lnTo>
                  <a:pt x="1161" y="2101"/>
                </a:lnTo>
                <a:lnTo>
                  <a:pt x="1160" y="2103"/>
                </a:lnTo>
                <a:lnTo>
                  <a:pt x="1158" y="2108"/>
                </a:lnTo>
                <a:lnTo>
                  <a:pt x="1157" y="2114"/>
                </a:lnTo>
                <a:lnTo>
                  <a:pt x="1158" y="2122"/>
                </a:lnTo>
                <a:lnTo>
                  <a:pt x="1160" y="2132"/>
                </a:lnTo>
                <a:lnTo>
                  <a:pt x="1164" y="2143"/>
                </a:lnTo>
                <a:lnTo>
                  <a:pt x="1166" y="2151"/>
                </a:lnTo>
                <a:lnTo>
                  <a:pt x="1167" y="2156"/>
                </a:lnTo>
                <a:lnTo>
                  <a:pt x="1169" y="2158"/>
                </a:lnTo>
                <a:lnTo>
                  <a:pt x="1167" y="2162"/>
                </a:lnTo>
                <a:lnTo>
                  <a:pt x="1166" y="2164"/>
                </a:lnTo>
                <a:lnTo>
                  <a:pt x="1161" y="2168"/>
                </a:lnTo>
                <a:lnTo>
                  <a:pt x="1153" y="2171"/>
                </a:lnTo>
                <a:lnTo>
                  <a:pt x="1150" y="2172"/>
                </a:lnTo>
                <a:lnTo>
                  <a:pt x="1146" y="2174"/>
                </a:lnTo>
                <a:lnTo>
                  <a:pt x="1145" y="2176"/>
                </a:lnTo>
                <a:lnTo>
                  <a:pt x="1144" y="2178"/>
                </a:lnTo>
                <a:lnTo>
                  <a:pt x="1144" y="2183"/>
                </a:lnTo>
                <a:lnTo>
                  <a:pt x="1145" y="2189"/>
                </a:lnTo>
                <a:lnTo>
                  <a:pt x="1148" y="2199"/>
                </a:lnTo>
                <a:lnTo>
                  <a:pt x="1152" y="2210"/>
                </a:lnTo>
                <a:lnTo>
                  <a:pt x="1155" y="2224"/>
                </a:lnTo>
                <a:lnTo>
                  <a:pt x="1158" y="2237"/>
                </a:lnTo>
                <a:lnTo>
                  <a:pt x="1158" y="2245"/>
                </a:lnTo>
                <a:lnTo>
                  <a:pt x="1155" y="2251"/>
                </a:lnTo>
                <a:lnTo>
                  <a:pt x="1152" y="2253"/>
                </a:lnTo>
                <a:lnTo>
                  <a:pt x="1146" y="2253"/>
                </a:lnTo>
                <a:lnTo>
                  <a:pt x="1142" y="2254"/>
                </a:lnTo>
                <a:lnTo>
                  <a:pt x="1140" y="2257"/>
                </a:lnTo>
                <a:lnTo>
                  <a:pt x="1138" y="2259"/>
                </a:lnTo>
                <a:lnTo>
                  <a:pt x="1135" y="2264"/>
                </a:lnTo>
                <a:lnTo>
                  <a:pt x="1131" y="2276"/>
                </a:lnTo>
                <a:lnTo>
                  <a:pt x="1122" y="2292"/>
                </a:lnTo>
                <a:lnTo>
                  <a:pt x="1116" y="2301"/>
                </a:lnTo>
                <a:lnTo>
                  <a:pt x="1109" y="2309"/>
                </a:lnTo>
                <a:lnTo>
                  <a:pt x="1101" y="2315"/>
                </a:lnTo>
                <a:lnTo>
                  <a:pt x="1092" y="2320"/>
                </a:lnTo>
                <a:lnTo>
                  <a:pt x="1085" y="2323"/>
                </a:lnTo>
                <a:lnTo>
                  <a:pt x="1078" y="2326"/>
                </a:lnTo>
                <a:lnTo>
                  <a:pt x="1071" y="2327"/>
                </a:lnTo>
                <a:lnTo>
                  <a:pt x="1066" y="2327"/>
                </a:lnTo>
                <a:lnTo>
                  <a:pt x="1062" y="2327"/>
                </a:lnTo>
                <a:lnTo>
                  <a:pt x="1058" y="2327"/>
                </a:lnTo>
                <a:lnTo>
                  <a:pt x="1056" y="2328"/>
                </a:lnTo>
                <a:lnTo>
                  <a:pt x="1053" y="2329"/>
                </a:lnTo>
                <a:lnTo>
                  <a:pt x="1051" y="2332"/>
                </a:lnTo>
                <a:lnTo>
                  <a:pt x="1051" y="2335"/>
                </a:lnTo>
                <a:lnTo>
                  <a:pt x="1051" y="2339"/>
                </a:lnTo>
                <a:lnTo>
                  <a:pt x="1052" y="2344"/>
                </a:lnTo>
                <a:lnTo>
                  <a:pt x="1053" y="2347"/>
                </a:lnTo>
                <a:lnTo>
                  <a:pt x="1052" y="2349"/>
                </a:lnTo>
                <a:lnTo>
                  <a:pt x="1050" y="2351"/>
                </a:lnTo>
                <a:lnTo>
                  <a:pt x="1047" y="2352"/>
                </a:lnTo>
                <a:lnTo>
                  <a:pt x="1039" y="2349"/>
                </a:lnTo>
                <a:lnTo>
                  <a:pt x="1031" y="2347"/>
                </a:lnTo>
                <a:lnTo>
                  <a:pt x="1027" y="2347"/>
                </a:lnTo>
                <a:lnTo>
                  <a:pt x="1024" y="2348"/>
                </a:lnTo>
                <a:lnTo>
                  <a:pt x="1020" y="2351"/>
                </a:lnTo>
                <a:lnTo>
                  <a:pt x="1018" y="2353"/>
                </a:lnTo>
                <a:lnTo>
                  <a:pt x="1010" y="2361"/>
                </a:lnTo>
                <a:lnTo>
                  <a:pt x="1005" y="2371"/>
                </a:lnTo>
                <a:lnTo>
                  <a:pt x="1000" y="2380"/>
                </a:lnTo>
                <a:lnTo>
                  <a:pt x="994" y="2390"/>
                </a:lnTo>
                <a:lnTo>
                  <a:pt x="990" y="2395"/>
                </a:lnTo>
                <a:lnTo>
                  <a:pt x="988" y="2397"/>
                </a:lnTo>
                <a:lnTo>
                  <a:pt x="986" y="2399"/>
                </a:lnTo>
                <a:lnTo>
                  <a:pt x="983" y="2399"/>
                </a:lnTo>
                <a:lnTo>
                  <a:pt x="978" y="2397"/>
                </a:lnTo>
                <a:lnTo>
                  <a:pt x="974" y="2393"/>
                </a:lnTo>
                <a:lnTo>
                  <a:pt x="968" y="2391"/>
                </a:lnTo>
                <a:lnTo>
                  <a:pt x="959" y="2390"/>
                </a:lnTo>
                <a:lnTo>
                  <a:pt x="955" y="2391"/>
                </a:lnTo>
                <a:lnTo>
                  <a:pt x="952" y="2392"/>
                </a:lnTo>
                <a:lnTo>
                  <a:pt x="951" y="2395"/>
                </a:lnTo>
                <a:lnTo>
                  <a:pt x="950" y="2398"/>
                </a:lnTo>
                <a:lnTo>
                  <a:pt x="951" y="2405"/>
                </a:lnTo>
                <a:lnTo>
                  <a:pt x="951" y="2412"/>
                </a:lnTo>
                <a:lnTo>
                  <a:pt x="950" y="2417"/>
                </a:lnTo>
                <a:lnTo>
                  <a:pt x="947" y="2420"/>
                </a:lnTo>
                <a:lnTo>
                  <a:pt x="943" y="2423"/>
                </a:lnTo>
                <a:lnTo>
                  <a:pt x="937" y="2426"/>
                </a:lnTo>
                <a:lnTo>
                  <a:pt x="931" y="2428"/>
                </a:lnTo>
                <a:lnTo>
                  <a:pt x="924" y="2429"/>
                </a:lnTo>
                <a:lnTo>
                  <a:pt x="915" y="2429"/>
                </a:lnTo>
                <a:lnTo>
                  <a:pt x="908" y="2429"/>
                </a:lnTo>
                <a:lnTo>
                  <a:pt x="901" y="2429"/>
                </a:lnTo>
                <a:lnTo>
                  <a:pt x="895" y="2429"/>
                </a:lnTo>
                <a:lnTo>
                  <a:pt x="892" y="2430"/>
                </a:lnTo>
                <a:lnTo>
                  <a:pt x="888" y="2432"/>
                </a:lnTo>
                <a:lnTo>
                  <a:pt x="882" y="2436"/>
                </a:lnTo>
                <a:lnTo>
                  <a:pt x="876" y="2441"/>
                </a:lnTo>
                <a:lnTo>
                  <a:pt x="873" y="2443"/>
                </a:lnTo>
                <a:lnTo>
                  <a:pt x="869" y="2445"/>
                </a:lnTo>
                <a:lnTo>
                  <a:pt x="864" y="2445"/>
                </a:lnTo>
                <a:lnTo>
                  <a:pt x="859" y="2443"/>
                </a:lnTo>
                <a:lnTo>
                  <a:pt x="855" y="2441"/>
                </a:lnTo>
                <a:lnTo>
                  <a:pt x="850" y="2439"/>
                </a:lnTo>
                <a:lnTo>
                  <a:pt x="845" y="2436"/>
                </a:lnTo>
                <a:lnTo>
                  <a:pt x="840" y="2433"/>
                </a:lnTo>
                <a:lnTo>
                  <a:pt x="837" y="2429"/>
                </a:lnTo>
                <a:lnTo>
                  <a:pt x="833" y="2429"/>
                </a:lnTo>
                <a:lnTo>
                  <a:pt x="830" y="2429"/>
                </a:lnTo>
                <a:lnTo>
                  <a:pt x="826" y="2432"/>
                </a:lnTo>
                <a:lnTo>
                  <a:pt x="820" y="2437"/>
                </a:lnTo>
                <a:lnTo>
                  <a:pt x="816" y="2442"/>
                </a:lnTo>
                <a:lnTo>
                  <a:pt x="813" y="2445"/>
                </a:lnTo>
                <a:lnTo>
                  <a:pt x="807" y="2446"/>
                </a:lnTo>
                <a:lnTo>
                  <a:pt x="800" y="2446"/>
                </a:lnTo>
                <a:lnTo>
                  <a:pt x="793" y="2446"/>
                </a:lnTo>
                <a:lnTo>
                  <a:pt x="775" y="2446"/>
                </a:lnTo>
                <a:lnTo>
                  <a:pt x="760" y="2446"/>
                </a:lnTo>
                <a:lnTo>
                  <a:pt x="744" y="2447"/>
                </a:lnTo>
                <a:lnTo>
                  <a:pt x="728" y="2447"/>
                </a:lnTo>
                <a:lnTo>
                  <a:pt x="719" y="2447"/>
                </a:lnTo>
                <a:lnTo>
                  <a:pt x="712" y="2447"/>
                </a:lnTo>
                <a:lnTo>
                  <a:pt x="707" y="2446"/>
                </a:lnTo>
                <a:lnTo>
                  <a:pt x="704" y="2445"/>
                </a:lnTo>
                <a:lnTo>
                  <a:pt x="699" y="2441"/>
                </a:lnTo>
                <a:lnTo>
                  <a:pt x="692" y="2440"/>
                </a:lnTo>
                <a:lnTo>
                  <a:pt x="685" y="2439"/>
                </a:lnTo>
                <a:lnTo>
                  <a:pt x="675" y="2437"/>
                </a:lnTo>
                <a:lnTo>
                  <a:pt x="661" y="2430"/>
                </a:lnTo>
                <a:lnTo>
                  <a:pt x="643" y="2421"/>
                </a:lnTo>
                <a:lnTo>
                  <a:pt x="637" y="2421"/>
                </a:lnTo>
                <a:lnTo>
                  <a:pt x="631" y="2422"/>
                </a:lnTo>
                <a:lnTo>
                  <a:pt x="628" y="2424"/>
                </a:lnTo>
                <a:lnTo>
                  <a:pt x="624" y="2428"/>
                </a:lnTo>
                <a:lnTo>
                  <a:pt x="619" y="2436"/>
                </a:lnTo>
                <a:lnTo>
                  <a:pt x="616" y="2445"/>
                </a:lnTo>
                <a:lnTo>
                  <a:pt x="615" y="2448"/>
                </a:lnTo>
                <a:lnTo>
                  <a:pt x="615" y="2453"/>
                </a:lnTo>
                <a:lnTo>
                  <a:pt x="615" y="2458"/>
                </a:lnTo>
                <a:lnTo>
                  <a:pt x="615" y="2462"/>
                </a:lnTo>
                <a:lnTo>
                  <a:pt x="617" y="2471"/>
                </a:lnTo>
                <a:lnTo>
                  <a:pt x="619" y="2481"/>
                </a:lnTo>
                <a:lnTo>
                  <a:pt x="621" y="2486"/>
                </a:lnTo>
                <a:lnTo>
                  <a:pt x="621" y="2493"/>
                </a:lnTo>
                <a:lnTo>
                  <a:pt x="619" y="2500"/>
                </a:lnTo>
                <a:lnTo>
                  <a:pt x="618" y="2508"/>
                </a:lnTo>
                <a:lnTo>
                  <a:pt x="616" y="2515"/>
                </a:lnTo>
                <a:lnTo>
                  <a:pt x="615" y="2519"/>
                </a:lnTo>
                <a:lnTo>
                  <a:pt x="613" y="2523"/>
                </a:lnTo>
                <a:lnTo>
                  <a:pt x="612" y="2525"/>
                </a:lnTo>
                <a:lnTo>
                  <a:pt x="611" y="2524"/>
                </a:lnTo>
                <a:lnTo>
                  <a:pt x="609" y="2522"/>
                </a:lnTo>
                <a:lnTo>
                  <a:pt x="606" y="2519"/>
                </a:lnTo>
                <a:lnTo>
                  <a:pt x="603" y="2517"/>
                </a:lnTo>
                <a:lnTo>
                  <a:pt x="599" y="2516"/>
                </a:lnTo>
                <a:lnTo>
                  <a:pt x="594" y="2515"/>
                </a:lnTo>
                <a:lnTo>
                  <a:pt x="583" y="2514"/>
                </a:lnTo>
                <a:lnTo>
                  <a:pt x="569" y="2514"/>
                </a:lnTo>
                <a:lnTo>
                  <a:pt x="562" y="2515"/>
                </a:lnTo>
                <a:lnTo>
                  <a:pt x="556" y="2516"/>
                </a:lnTo>
                <a:lnTo>
                  <a:pt x="550" y="2518"/>
                </a:lnTo>
                <a:lnTo>
                  <a:pt x="547" y="2519"/>
                </a:lnTo>
                <a:lnTo>
                  <a:pt x="541" y="2525"/>
                </a:lnTo>
                <a:lnTo>
                  <a:pt x="535" y="2531"/>
                </a:lnTo>
                <a:lnTo>
                  <a:pt x="528" y="2538"/>
                </a:lnTo>
                <a:lnTo>
                  <a:pt x="520" y="2543"/>
                </a:lnTo>
                <a:lnTo>
                  <a:pt x="512" y="2547"/>
                </a:lnTo>
                <a:lnTo>
                  <a:pt x="505" y="2549"/>
                </a:lnTo>
                <a:lnTo>
                  <a:pt x="502" y="2552"/>
                </a:lnTo>
                <a:lnTo>
                  <a:pt x="498" y="2555"/>
                </a:lnTo>
                <a:lnTo>
                  <a:pt x="496" y="2560"/>
                </a:lnTo>
                <a:lnTo>
                  <a:pt x="495" y="2565"/>
                </a:lnTo>
                <a:lnTo>
                  <a:pt x="493" y="2569"/>
                </a:lnTo>
                <a:lnTo>
                  <a:pt x="491" y="2573"/>
                </a:lnTo>
                <a:lnTo>
                  <a:pt x="487" y="2577"/>
                </a:lnTo>
                <a:lnTo>
                  <a:pt x="483" y="2581"/>
                </a:lnTo>
                <a:lnTo>
                  <a:pt x="472" y="2597"/>
                </a:lnTo>
                <a:lnTo>
                  <a:pt x="458" y="2613"/>
                </a:lnTo>
                <a:lnTo>
                  <a:pt x="453" y="2617"/>
                </a:lnTo>
                <a:lnTo>
                  <a:pt x="446" y="2620"/>
                </a:lnTo>
                <a:lnTo>
                  <a:pt x="437" y="2623"/>
                </a:lnTo>
                <a:lnTo>
                  <a:pt x="428" y="2625"/>
                </a:lnTo>
                <a:lnTo>
                  <a:pt x="407" y="2630"/>
                </a:lnTo>
                <a:lnTo>
                  <a:pt x="386" y="2632"/>
                </a:lnTo>
                <a:lnTo>
                  <a:pt x="370" y="2635"/>
                </a:lnTo>
                <a:lnTo>
                  <a:pt x="354" y="2637"/>
                </a:lnTo>
                <a:lnTo>
                  <a:pt x="340" y="2640"/>
                </a:lnTo>
                <a:lnTo>
                  <a:pt x="328" y="2642"/>
                </a:lnTo>
                <a:lnTo>
                  <a:pt x="322" y="2643"/>
                </a:lnTo>
                <a:lnTo>
                  <a:pt x="317" y="2644"/>
                </a:lnTo>
                <a:lnTo>
                  <a:pt x="313" y="2647"/>
                </a:lnTo>
                <a:lnTo>
                  <a:pt x="309" y="2649"/>
                </a:lnTo>
                <a:lnTo>
                  <a:pt x="302" y="2654"/>
                </a:lnTo>
                <a:lnTo>
                  <a:pt x="296" y="2661"/>
                </a:lnTo>
                <a:lnTo>
                  <a:pt x="288" y="2667"/>
                </a:lnTo>
                <a:lnTo>
                  <a:pt x="277" y="2673"/>
                </a:lnTo>
                <a:lnTo>
                  <a:pt x="266" y="2676"/>
                </a:lnTo>
                <a:lnTo>
                  <a:pt x="257" y="2679"/>
                </a:lnTo>
                <a:lnTo>
                  <a:pt x="248" y="2680"/>
                </a:lnTo>
                <a:lnTo>
                  <a:pt x="240" y="2682"/>
                </a:lnTo>
                <a:lnTo>
                  <a:pt x="233" y="2686"/>
                </a:lnTo>
                <a:lnTo>
                  <a:pt x="227" y="2689"/>
                </a:lnTo>
                <a:lnTo>
                  <a:pt x="222" y="2694"/>
                </a:lnTo>
                <a:lnTo>
                  <a:pt x="216" y="2699"/>
                </a:lnTo>
                <a:lnTo>
                  <a:pt x="207" y="2704"/>
                </a:lnTo>
                <a:lnTo>
                  <a:pt x="196" y="2707"/>
                </a:lnTo>
                <a:lnTo>
                  <a:pt x="184" y="2710"/>
                </a:lnTo>
                <a:lnTo>
                  <a:pt x="175" y="2714"/>
                </a:lnTo>
                <a:lnTo>
                  <a:pt x="166" y="2719"/>
                </a:lnTo>
                <a:lnTo>
                  <a:pt x="158" y="2725"/>
                </a:lnTo>
                <a:lnTo>
                  <a:pt x="153" y="2729"/>
                </a:lnTo>
                <a:lnTo>
                  <a:pt x="147" y="2731"/>
                </a:lnTo>
                <a:lnTo>
                  <a:pt x="139" y="2733"/>
                </a:lnTo>
                <a:lnTo>
                  <a:pt x="131" y="2735"/>
                </a:lnTo>
                <a:lnTo>
                  <a:pt x="111" y="2736"/>
                </a:lnTo>
                <a:lnTo>
                  <a:pt x="92" y="2737"/>
                </a:lnTo>
                <a:lnTo>
                  <a:pt x="78" y="2737"/>
                </a:lnTo>
                <a:lnTo>
                  <a:pt x="65" y="2738"/>
                </a:lnTo>
                <a:lnTo>
                  <a:pt x="52" y="2738"/>
                </a:lnTo>
                <a:lnTo>
                  <a:pt x="39" y="27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7" name="河北">
            <a:extLst>
              <a:ext uri="{FF2B5EF4-FFF2-40B4-BE49-F238E27FC236}">
                <a16:creationId xmlns:a16="http://schemas.microsoft.com/office/drawing/2014/main" id="{BD7A744E-6579-C1F7-C3EB-C3F72D53801D}"/>
              </a:ext>
            </a:extLst>
          </p:cNvPr>
          <p:cNvSpPr>
            <a:spLocks noEditPoints="1"/>
          </p:cNvSpPr>
          <p:nvPr/>
        </p:nvSpPr>
        <p:spPr bwMode="auto">
          <a:xfrm>
            <a:off x="1205340" y="1589869"/>
            <a:ext cx="1137827" cy="1596951"/>
          </a:xfrm>
          <a:custGeom>
            <a:avLst/>
            <a:gdLst>
              <a:gd name="T0" fmla="*/ 1177 w 2047"/>
              <a:gd name="T1" fmla="*/ 2101 h 2907"/>
              <a:gd name="T2" fmla="*/ 917 w 2047"/>
              <a:gd name="T3" fmla="*/ 2293 h 2907"/>
              <a:gd name="T4" fmla="*/ 781 w 2047"/>
              <a:gd name="T5" fmla="*/ 2510 h 2907"/>
              <a:gd name="T6" fmla="*/ 635 w 2047"/>
              <a:gd name="T7" fmla="*/ 2788 h 2907"/>
              <a:gd name="T8" fmla="*/ 608 w 2047"/>
              <a:gd name="T9" fmla="*/ 2863 h 2907"/>
              <a:gd name="T10" fmla="*/ 320 w 2047"/>
              <a:gd name="T11" fmla="*/ 2852 h 2907"/>
              <a:gd name="T12" fmla="*/ 104 w 2047"/>
              <a:gd name="T13" fmla="*/ 2796 h 2907"/>
              <a:gd name="T14" fmla="*/ 33 w 2047"/>
              <a:gd name="T15" fmla="*/ 2646 h 2907"/>
              <a:gd name="T16" fmla="*/ 117 w 2047"/>
              <a:gd name="T17" fmla="*/ 2466 h 2907"/>
              <a:gd name="T18" fmla="*/ 165 w 2047"/>
              <a:gd name="T19" fmla="*/ 2214 h 2907"/>
              <a:gd name="T20" fmla="*/ 105 w 2047"/>
              <a:gd name="T21" fmla="*/ 2031 h 2907"/>
              <a:gd name="T22" fmla="*/ 0 w 2047"/>
              <a:gd name="T23" fmla="*/ 1928 h 2907"/>
              <a:gd name="T24" fmla="*/ 98 w 2047"/>
              <a:gd name="T25" fmla="*/ 1761 h 2907"/>
              <a:gd name="T26" fmla="*/ 174 w 2047"/>
              <a:gd name="T27" fmla="*/ 1620 h 2907"/>
              <a:gd name="T28" fmla="*/ 299 w 2047"/>
              <a:gd name="T29" fmla="*/ 1564 h 2907"/>
              <a:gd name="T30" fmla="*/ 269 w 2047"/>
              <a:gd name="T31" fmla="*/ 1321 h 2907"/>
              <a:gd name="T32" fmla="*/ 108 w 2047"/>
              <a:gd name="T33" fmla="*/ 1206 h 2907"/>
              <a:gd name="T34" fmla="*/ 184 w 2047"/>
              <a:gd name="T35" fmla="*/ 1121 h 2907"/>
              <a:gd name="T36" fmla="*/ 221 w 2047"/>
              <a:gd name="T37" fmla="*/ 1036 h 2907"/>
              <a:gd name="T38" fmla="*/ 66 w 2047"/>
              <a:gd name="T39" fmla="*/ 735 h 2907"/>
              <a:gd name="T40" fmla="*/ 74 w 2047"/>
              <a:gd name="T41" fmla="*/ 586 h 2907"/>
              <a:gd name="T42" fmla="*/ 193 w 2047"/>
              <a:gd name="T43" fmla="*/ 354 h 2907"/>
              <a:gd name="T44" fmla="*/ 357 w 2047"/>
              <a:gd name="T45" fmla="*/ 247 h 2907"/>
              <a:gd name="T46" fmla="*/ 382 w 2047"/>
              <a:gd name="T47" fmla="*/ 482 h 2907"/>
              <a:gd name="T48" fmla="*/ 532 w 2047"/>
              <a:gd name="T49" fmla="*/ 449 h 2907"/>
              <a:gd name="T50" fmla="*/ 718 w 2047"/>
              <a:gd name="T51" fmla="*/ 374 h 2907"/>
              <a:gd name="T52" fmla="*/ 857 w 2047"/>
              <a:gd name="T53" fmla="*/ 311 h 2907"/>
              <a:gd name="T54" fmla="*/ 986 w 2047"/>
              <a:gd name="T55" fmla="*/ 214 h 2907"/>
              <a:gd name="T56" fmla="*/ 1058 w 2047"/>
              <a:gd name="T57" fmla="*/ 70 h 2907"/>
              <a:gd name="T58" fmla="*/ 1301 w 2047"/>
              <a:gd name="T59" fmla="*/ 12 h 2907"/>
              <a:gd name="T60" fmla="*/ 1397 w 2047"/>
              <a:gd name="T61" fmla="*/ 196 h 2907"/>
              <a:gd name="T62" fmla="*/ 1466 w 2047"/>
              <a:gd name="T63" fmla="*/ 341 h 2907"/>
              <a:gd name="T64" fmla="*/ 1475 w 2047"/>
              <a:gd name="T65" fmla="*/ 482 h 2907"/>
              <a:gd name="T66" fmla="*/ 1660 w 2047"/>
              <a:gd name="T67" fmla="*/ 518 h 2907"/>
              <a:gd name="T68" fmla="*/ 1700 w 2047"/>
              <a:gd name="T69" fmla="*/ 623 h 2907"/>
              <a:gd name="T70" fmla="*/ 1682 w 2047"/>
              <a:gd name="T71" fmla="*/ 752 h 2907"/>
              <a:gd name="T72" fmla="*/ 1863 w 2047"/>
              <a:gd name="T73" fmla="*/ 853 h 2907"/>
              <a:gd name="T74" fmla="*/ 2009 w 2047"/>
              <a:gd name="T75" fmla="*/ 1033 h 2907"/>
              <a:gd name="T76" fmla="*/ 1905 w 2047"/>
              <a:gd name="T77" fmla="*/ 1185 h 2907"/>
              <a:gd name="T78" fmla="*/ 1862 w 2047"/>
              <a:gd name="T79" fmla="*/ 1338 h 2907"/>
              <a:gd name="T80" fmla="*/ 1782 w 2047"/>
              <a:gd name="T81" fmla="*/ 1457 h 2907"/>
              <a:gd name="T82" fmla="*/ 1548 w 2047"/>
              <a:gd name="T83" fmla="*/ 1538 h 2907"/>
              <a:gd name="T84" fmla="*/ 1420 w 2047"/>
              <a:gd name="T85" fmla="*/ 1382 h 2907"/>
              <a:gd name="T86" fmla="*/ 1328 w 2047"/>
              <a:gd name="T87" fmla="*/ 1277 h 2907"/>
              <a:gd name="T88" fmla="*/ 1307 w 2047"/>
              <a:gd name="T89" fmla="*/ 1079 h 2907"/>
              <a:gd name="T90" fmla="*/ 1204 w 2047"/>
              <a:gd name="T91" fmla="*/ 957 h 2907"/>
              <a:gd name="T92" fmla="*/ 1233 w 2047"/>
              <a:gd name="T93" fmla="*/ 877 h 2907"/>
              <a:gd name="T94" fmla="*/ 968 w 2047"/>
              <a:gd name="T95" fmla="*/ 713 h 2907"/>
              <a:gd name="T96" fmla="*/ 888 w 2047"/>
              <a:gd name="T97" fmla="*/ 763 h 2907"/>
              <a:gd name="T98" fmla="*/ 831 w 2047"/>
              <a:gd name="T99" fmla="*/ 831 h 2907"/>
              <a:gd name="T100" fmla="*/ 690 w 2047"/>
              <a:gd name="T101" fmla="*/ 979 h 2907"/>
              <a:gd name="T102" fmla="*/ 597 w 2047"/>
              <a:gd name="T103" fmla="*/ 1192 h 2907"/>
              <a:gd name="T104" fmla="*/ 643 w 2047"/>
              <a:gd name="T105" fmla="*/ 1358 h 2907"/>
              <a:gd name="T106" fmla="*/ 843 w 2047"/>
              <a:gd name="T107" fmla="*/ 1346 h 2907"/>
              <a:gd name="T108" fmla="*/ 984 w 2047"/>
              <a:gd name="T109" fmla="*/ 1336 h 2907"/>
              <a:gd name="T110" fmla="*/ 1093 w 2047"/>
              <a:gd name="T111" fmla="*/ 1548 h 2907"/>
              <a:gd name="T112" fmla="*/ 1131 w 2047"/>
              <a:gd name="T113" fmla="*/ 1723 h 2907"/>
              <a:gd name="T114" fmla="*/ 1272 w 2047"/>
              <a:gd name="T115" fmla="*/ 1765 h 2907"/>
              <a:gd name="T116" fmla="*/ 1390 w 2047"/>
              <a:gd name="T117" fmla="*/ 1918 h 2907"/>
              <a:gd name="T118" fmla="*/ 1163 w 2047"/>
              <a:gd name="T119" fmla="*/ 1195 h 2907"/>
              <a:gd name="T120" fmla="*/ 1107 w 2047"/>
              <a:gd name="T121" fmla="*/ 1329 h 2907"/>
              <a:gd name="T122" fmla="*/ 1033 w 2047"/>
              <a:gd name="T123" fmla="*/ 1188 h 2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47" h="2907">
                <a:moveTo>
                  <a:pt x="1422" y="1913"/>
                </a:moveTo>
                <a:lnTo>
                  <a:pt x="1422" y="1915"/>
                </a:lnTo>
                <a:lnTo>
                  <a:pt x="1421" y="1916"/>
                </a:lnTo>
                <a:lnTo>
                  <a:pt x="1422" y="1922"/>
                </a:lnTo>
                <a:lnTo>
                  <a:pt x="1421" y="1928"/>
                </a:lnTo>
                <a:lnTo>
                  <a:pt x="1421" y="1935"/>
                </a:lnTo>
                <a:lnTo>
                  <a:pt x="1418" y="1942"/>
                </a:lnTo>
                <a:lnTo>
                  <a:pt x="1416" y="1949"/>
                </a:lnTo>
                <a:lnTo>
                  <a:pt x="1411" y="1956"/>
                </a:lnTo>
                <a:lnTo>
                  <a:pt x="1405" y="1963"/>
                </a:lnTo>
                <a:lnTo>
                  <a:pt x="1397" y="1968"/>
                </a:lnTo>
                <a:lnTo>
                  <a:pt x="1384" y="1976"/>
                </a:lnTo>
                <a:lnTo>
                  <a:pt x="1371" y="1986"/>
                </a:lnTo>
                <a:lnTo>
                  <a:pt x="1360" y="1995"/>
                </a:lnTo>
                <a:lnTo>
                  <a:pt x="1352" y="2006"/>
                </a:lnTo>
                <a:lnTo>
                  <a:pt x="1345" y="2023"/>
                </a:lnTo>
                <a:lnTo>
                  <a:pt x="1339" y="2039"/>
                </a:lnTo>
                <a:lnTo>
                  <a:pt x="1333" y="2058"/>
                </a:lnTo>
                <a:lnTo>
                  <a:pt x="1327" y="2071"/>
                </a:lnTo>
                <a:lnTo>
                  <a:pt x="1322" y="2074"/>
                </a:lnTo>
                <a:lnTo>
                  <a:pt x="1316" y="2076"/>
                </a:lnTo>
                <a:lnTo>
                  <a:pt x="1309" y="2077"/>
                </a:lnTo>
                <a:lnTo>
                  <a:pt x="1301" y="2080"/>
                </a:lnTo>
                <a:lnTo>
                  <a:pt x="1288" y="2082"/>
                </a:lnTo>
                <a:lnTo>
                  <a:pt x="1270" y="2085"/>
                </a:lnTo>
                <a:lnTo>
                  <a:pt x="1251" y="2087"/>
                </a:lnTo>
                <a:lnTo>
                  <a:pt x="1234" y="2089"/>
                </a:lnTo>
                <a:lnTo>
                  <a:pt x="1220" y="2092"/>
                </a:lnTo>
                <a:lnTo>
                  <a:pt x="1204" y="2095"/>
                </a:lnTo>
                <a:lnTo>
                  <a:pt x="1190" y="2099"/>
                </a:lnTo>
                <a:lnTo>
                  <a:pt x="1177" y="2101"/>
                </a:lnTo>
                <a:lnTo>
                  <a:pt x="1149" y="2104"/>
                </a:lnTo>
                <a:lnTo>
                  <a:pt x="1126" y="2105"/>
                </a:lnTo>
                <a:lnTo>
                  <a:pt x="1116" y="2108"/>
                </a:lnTo>
                <a:lnTo>
                  <a:pt x="1107" y="2113"/>
                </a:lnTo>
                <a:lnTo>
                  <a:pt x="1102" y="2117"/>
                </a:lnTo>
                <a:lnTo>
                  <a:pt x="1099" y="2121"/>
                </a:lnTo>
                <a:lnTo>
                  <a:pt x="1094" y="2126"/>
                </a:lnTo>
                <a:lnTo>
                  <a:pt x="1090" y="2133"/>
                </a:lnTo>
                <a:lnTo>
                  <a:pt x="1076" y="2161"/>
                </a:lnTo>
                <a:lnTo>
                  <a:pt x="1063" y="2184"/>
                </a:lnTo>
                <a:lnTo>
                  <a:pt x="1056" y="2195"/>
                </a:lnTo>
                <a:lnTo>
                  <a:pt x="1049" y="2206"/>
                </a:lnTo>
                <a:lnTo>
                  <a:pt x="1039" y="2215"/>
                </a:lnTo>
                <a:lnTo>
                  <a:pt x="1030" y="2224"/>
                </a:lnTo>
                <a:lnTo>
                  <a:pt x="1011" y="2238"/>
                </a:lnTo>
                <a:lnTo>
                  <a:pt x="998" y="2249"/>
                </a:lnTo>
                <a:lnTo>
                  <a:pt x="990" y="2252"/>
                </a:lnTo>
                <a:lnTo>
                  <a:pt x="984" y="2253"/>
                </a:lnTo>
                <a:lnTo>
                  <a:pt x="977" y="2253"/>
                </a:lnTo>
                <a:lnTo>
                  <a:pt x="969" y="2250"/>
                </a:lnTo>
                <a:lnTo>
                  <a:pt x="961" y="2247"/>
                </a:lnTo>
                <a:lnTo>
                  <a:pt x="954" y="2245"/>
                </a:lnTo>
                <a:lnTo>
                  <a:pt x="948" y="2245"/>
                </a:lnTo>
                <a:lnTo>
                  <a:pt x="942" y="2246"/>
                </a:lnTo>
                <a:lnTo>
                  <a:pt x="936" y="2251"/>
                </a:lnTo>
                <a:lnTo>
                  <a:pt x="931" y="2257"/>
                </a:lnTo>
                <a:lnTo>
                  <a:pt x="926" y="2265"/>
                </a:lnTo>
                <a:lnTo>
                  <a:pt x="920" y="2277"/>
                </a:lnTo>
                <a:lnTo>
                  <a:pt x="918" y="2283"/>
                </a:lnTo>
                <a:lnTo>
                  <a:pt x="917" y="2288"/>
                </a:lnTo>
                <a:lnTo>
                  <a:pt x="917" y="2293"/>
                </a:lnTo>
                <a:lnTo>
                  <a:pt x="918" y="2297"/>
                </a:lnTo>
                <a:lnTo>
                  <a:pt x="920" y="2303"/>
                </a:lnTo>
                <a:lnTo>
                  <a:pt x="924" y="2308"/>
                </a:lnTo>
                <a:lnTo>
                  <a:pt x="926" y="2312"/>
                </a:lnTo>
                <a:lnTo>
                  <a:pt x="927" y="2315"/>
                </a:lnTo>
                <a:lnTo>
                  <a:pt x="927" y="2316"/>
                </a:lnTo>
                <a:lnTo>
                  <a:pt x="926" y="2319"/>
                </a:lnTo>
                <a:lnTo>
                  <a:pt x="924" y="2321"/>
                </a:lnTo>
                <a:lnTo>
                  <a:pt x="919" y="2323"/>
                </a:lnTo>
                <a:lnTo>
                  <a:pt x="914" y="2326"/>
                </a:lnTo>
                <a:lnTo>
                  <a:pt x="911" y="2328"/>
                </a:lnTo>
                <a:lnTo>
                  <a:pt x="906" y="2329"/>
                </a:lnTo>
                <a:lnTo>
                  <a:pt x="901" y="2329"/>
                </a:lnTo>
                <a:lnTo>
                  <a:pt x="894" y="2329"/>
                </a:lnTo>
                <a:lnTo>
                  <a:pt x="886" y="2328"/>
                </a:lnTo>
                <a:lnTo>
                  <a:pt x="879" y="2327"/>
                </a:lnTo>
                <a:lnTo>
                  <a:pt x="870" y="2328"/>
                </a:lnTo>
                <a:lnTo>
                  <a:pt x="867" y="2331"/>
                </a:lnTo>
                <a:lnTo>
                  <a:pt x="863" y="2333"/>
                </a:lnTo>
                <a:lnTo>
                  <a:pt x="858" y="2336"/>
                </a:lnTo>
                <a:lnTo>
                  <a:pt x="855" y="2341"/>
                </a:lnTo>
                <a:lnTo>
                  <a:pt x="847" y="2352"/>
                </a:lnTo>
                <a:lnTo>
                  <a:pt x="838" y="2366"/>
                </a:lnTo>
                <a:lnTo>
                  <a:pt x="829" y="2382"/>
                </a:lnTo>
                <a:lnTo>
                  <a:pt x="820" y="2401"/>
                </a:lnTo>
                <a:lnTo>
                  <a:pt x="812" y="2423"/>
                </a:lnTo>
                <a:lnTo>
                  <a:pt x="806" y="2446"/>
                </a:lnTo>
                <a:lnTo>
                  <a:pt x="800" y="2467"/>
                </a:lnTo>
                <a:lnTo>
                  <a:pt x="795" y="2486"/>
                </a:lnTo>
                <a:lnTo>
                  <a:pt x="788" y="2498"/>
                </a:lnTo>
                <a:lnTo>
                  <a:pt x="781" y="2510"/>
                </a:lnTo>
                <a:lnTo>
                  <a:pt x="775" y="2522"/>
                </a:lnTo>
                <a:lnTo>
                  <a:pt x="769" y="2533"/>
                </a:lnTo>
                <a:lnTo>
                  <a:pt x="765" y="2547"/>
                </a:lnTo>
                <a:lnTo>
                  <a:pt x="760" y="2560"/>
                </a:lnTo>
                <a:lnTo>
                  <a:pt x="757" y="2571"/>
                </a:lnTo>
                <a:lnTo>
                  <a:pt x="755" y="2578"/>
                </a:lnTo>
                <a:lnTo>
                  <a:pt x="743" y="2586"/>
                </a:lnTo>
                <a:lnTo>
                  <a:pt x="729" y="2594"/>
                </a:lnTo>
                <a:lnTo>
                  <a:pt x="712" y="2604"/>
                </a:lnTo>
                <a:lnTo>
                  <a:pt x="694" y="2613"/>
                </a:lnTo>
                <a:lnTo>
                  <a:pt x="691" y="2616"/>
                </a:lnTo>
                <a:lnTo>
                  <a:pt x="688" y="2619"/>
                </a:lnTo>
                <a:lnTo>
                  <a:pt x="686" y="2623"/>
                </a:lnTo>
                <a:lnTo>
                  <a:pt x="684" y="2627"/>
                </a:lnTo>
                <a:lnTo>
                  <a:pt x="680" y="2635"/>
                </a:lnTo>
                <a:lnTo>
                  <a:pt x="674" y="2642"/>
                </a:lnTo>
                <a:lnTo>
                  <a:pt x="668" y="2653"/>
                </a:lnTo>
                <a:lnTo>
                  <a:pt x="661" y="2662"/>
                </a:lnTo>
                <a:lnTo>
                  <a:pt x="653" y="2674"/>
                </a:lnTo>
                <a:lnTo>
                  <a:pt x="641" y="2692"/>
                </a:lnTo>
                <a:lnTo>
                  <a:pt x="635" y="2706"/>
                </a:lnTo>
                <a:lnTo>
                  <a:pt x="629" y="2723"/>
                </a:lnTo>
                <a:lnTo>
                  <a:pt x="625" y="2730"/>
                </a:lnTo>
                <a:lnTo>
                  <a:pt x="624" y="2736"/>
                </a:lnTo>
                <a:lnTo>
                  <a:pt x="623" y="2742"/>
                </a:lnTo>
                <a:lnTo>
                  <a:pt x="623" y="2745"/>
                </a:lnTo>
                <a:lnTo>
                  <a:pt x="625" y="2754"/>
                </a:lnTo>
                <a:lnTo>
                  <a:pt x="628" y="2763"/>
                </a:lnTo>
                <a:lnTo>
                  <a:pt x="630" y="2774"/>
                </a:lnTo>
                <a:lnTo>
                  <a:pt x="634" y="2785"/>
                </a:lnTo>
                <a:lnTo>
                  <a:pt x="635" y="2788"/>
                </a:lnTo>
                <a:lnTo>
                  <a:pt x="637" y="2791"/>
                </a:lnTo>
                <a:lnTo>
                  <a:pt x="641" y="2793"/>
                </a:lnTo>
                <a:lnTo>
                  <a:pt x="644" y="2794"/>
                </a:lnTo>
                <a:lnTo>
                  <a:pt x="653" y="2798"/>
                </a:lnTo>
                <a:lnTo>
                  <a:pt x="662" y="2801"/>
                </a:lnTo>
                <a:lnTo>
                  <a:pt x="668" y="2805"/>
                </a:lnTo>
                <a:lnTo>
                  <a:pt x="673" y="2810"/>
                </a:lnTo>
                <a:lnTo>
                  <a:pt x="678" y="2815"/>
                </a:lnTo>
                <a:lnTo>
                  <a:pt x="681" y="2820"/>
                </a:lnTo>
                <a:lnTo>
                  <a:pt x="687" y="2832"/>
                </a:lnTo>
                <a:lnTo>
                  <a:pt x="692" y="2843"/>
                </a:lnTo>
                <a:lnTo>
                  <a:pt x="697" y="2858"/>
                </a:lnTo>
                <a:lnTo>
                  <a:pt x="700" y="2869"/>
                </a:lnTo>
                <a:lnTo>
                  <a:pt x="700" y="2873"/>
                </a:lnTo>
                <a:lnTo>
                  <a:pt x="698" y="2875"/>
                </a:lnTo>
                <a:lnTo>
                  <a:pt x="694" y="2878"/>
                </a:lnTo>
                <a:lnTo>
                  <a:pt x="688" y="2882"/>
                </a:lnTo>
                <a:lnTo>
                  <a:pt x="678" y="2892"/>
                </a:lnTo>
                <a:lnTo>
                  <a:pt x="669" y="2899"/>
                </a:lnTo>
                <a:lnTo>
                  <a:pt x="665" y="2901"/>
                </a:lnTo>
                <a:lnTo>
                  <a:pt x="660" y="2903"/>
                </a:lnTo>
                <a:lnTo>
                  <a:pt x="655" y="2903"/>
                </a:lnTo>
                <a:lnTo>
                  <a:pt x="650" y="2903"/>
                </a:lnTo>
                <a:lnTo>
                  <a:pt x="647" y="2902"/>
                </a:lnTo>
                <a:lnTo>
                  <a:pt x="642" y="2900"/>
                </a:lnTo>
                <a:lnTo>
                  <a:pt x="639" y="2896"/>
                </a:lnTo>
                <a:lnTo>
                  <a:pt x="635" y="2893"/>
                </a:lnTo>
                <a:lnTo>
                  <a:pt x="628" y="2882"/>
                </a:lnTo>
                <a:lnTo>
                  <a:pt x="620" y="2871"/>
                </a:lnTo>
                <a:lnTo>
                  <a:pt x="614" y="2867"/>
                </a:lnTo>
                <a:lnTo>
                  <a:pt x="608" y="2863"/>
                </a:lnTo>
                <a:lnTo>
                  <a:pt x="600" y="2861"/>
                </a:lnTo>
                <a:lnTo>
                  <a:pt x="592" y="2861"/>
                </a:lnTo>
                <a:lnTo>
                  <a:pt x="584" y="2862"/>
                </a:lnTo>
                <a:lnTo>
                  <a:pt x="578" y="2864"/>
                </a:lnTo>
                <a:lnTo>
                  <a:pt x="571" y="2869"/>
                </a:lnTo>
                <a:lnTo>
                  <a:pt x="566" y="2875"/>
                </a:lnTo>
                <a:lnTo>
                  <a:pt x="558" y="2887"/>
                </a:lnTo>
                <a:lnTo>
                  <a:pt x="553" y="2898"/>
                </a:lnTo>
                <a:lnTo>
                  <a:pt x="551" y="2901"/>
                </a:lnTo>
                <a:lnTo>
                  <a:pt x="547" y="2903"/>
                </a:lnTo>
                <a:lnTo>
                  <a:pt x="542" y="2906"/>
                </a:lnTo>
                <a:lnTo>
                  <a:pt x="537" y="2907"/>
                </a:lnTo>
                <a:lnTo>
                  <a:pt x="533" y="2907"/>
                </a:lnTo>
                <a:lnTo>
                  <a:pt x="527" y="2906"/>
                </a:lnTo>
                <a:lnTo>
                  <a:pt x="521" y="2905"/>
                </a:lnTo>
                <a:lnTo>
                  <a:pt x="516" y="2902"/>
                </a:lnTo>
                <a:lnTo>
                  <a:pt x="509" y="2901"/>
                </a:lnTo>
                <a:lnTo>
                  <a:pt x="501" y="2899"/>
                </a:lnTo>
                <a:lnTo>
                  <a:pt x="491" y="2898"/>
                </a:lnTo>
                <a:lnTo>
                  <a:pt x="480" y="2896"/>
                </a:lnTo>
                <a:lnTo>
                  <a:pt x="457" y="2895"/>
                </a:lnTo>
                <a:lnTo>
                  <a:pt x="432" y="2896"/>
                </a:lnTo>
                <a:lnTo>
                  <a:pt x="410" y="2895"/>
                </a:lnTo>
                <a:lnTo>
                  <a:pt x="394" y="2894"/>
                </a:lnTo>
                <a:lnTo>
                  <a:pt x="387" y="2892"/>
                </a:lnTo>
                <a:lnTo>
                  <a:pt x="378" y="2888"/>
                </a:lnTo>
                <a:lnTo>
                  <a:pt x="370" y="2884"/>
                </a:lnTo>
                <a:lnTo>
                  <a:pt x="359" y="2878"/>
                </a:lnTo>
                <a:lnTo>
                  <a:pt x="346" y="2870"/>
                </a:lnTo>
                <a:lnTo>
                  <a:pt x="332" y="2862"/>
                </a:lnTo>
                <a:lnTo>
                  <a:pt x="320" y="2852"/>
                </a:lnTo>
                <a:lnTo>
                  <a:pt x="310" y="2846"/>
                </a:lnTo>
                <a:lnTo>
                  <a:pt x="306" y="2844"/>
                </a:lnTo>
                <a:lnTo>
                  <a:pt x="299" y="2844"/>
                </a:lnTo>
                <a:lnTo>
                  <a:pt x="291" y="2845"/>
                </a:lnTo>
                <a:lnTo>
                  <a:pt x="284" y="2846"/>
                </a:lnTo>
                <a:lnTo>
                  <a:pt x="281" y="2849"/>
                </a:lnTo>
                <a:lnTo>
                  <a:pt x="277" y="2854"/>
                </a:lnTo>
                <a:lnTo>
                  <a:pt x="272" y="2855"/>
                </a:lnTo>
                <a:lnTo>
                  <a:pt x="266" y="2855"/>
                </a:lnTo>
                <a:lnTo>
                  <a:pt x="259" y="2855"/>
                </a:lnTo>
                <a:lnTo>
                  <a:pt x="251" y="2855"/>
                </a:lnTo>
                <a:lnTo>
                  <a:pt x="243" y="2854"/>
                </a:lnTo>
                <a:lnTo>
                  <a:pt x="236" y="2852"/>
                </a:lnTo>
                <a:lnTo>
                  <a:pt x="228" y="2850"/>
                </a:lnTo>
                <a:lnTo>
                  <a:pt x="224" y="2848"/>
                </a:lnTo>
                <a:lnTo>
                  <a:pt x="211" y="2836"/>
                </a:lnTo>
                <a:lnTo>
                  <a:pt x="199" y="2823"/>
                </a:lnTo>
                <a:lnTo>
                  <a:pt x="184" y="2821"/>
                </a:lnTo>
                <a:lnTo>
                  <a:pt x="174" y="2818"/>
                </a:lnTo>
                <a:lnTo>
                  <a:pt x="165" y="2815"/>
                </a:lnTo>
                <a:lnTo>
                  <a:pt x="157" y="2814"/>
                </a:lnTo>
                <a:lnTo>
                  <a:pt x="148" y="2814"/>
                </a:lnTo>
                <a:lnTo>
                  <a:pt x="138" y="2815"/>
                </a:lnTo>
                <a:lnTo>
                  <a:pt x="127" y="2819"/>
                </a:lnTo>
                <a:lnTo>
                  <a:pt x="115" y="2820"/>
                </a:lnTo>
                <a:lnTo>
                  <a:pt x="108" y="2823"/>
                </a:lnTo>
                <a:lnTo>
                  <a:pt x="105" y="2823"/>
                </a:lnTo>
                <a:lnTo>
                  <a:pt x="104" y="2819"/>
                </a:lnTo>
                <a:lnTo>
                  <a:pt x="105" y="2811"/>
                </a:lnTo>
                <a:lnTo>
                  <a:pt x="105" y="2804"/>
                </a:lnTo>
                <a:lnTo>
                  <a:pt x="104" y="2796"/>
                </a:lnTo>
                <a:lnTo>
                  <a:pt x="102" y="2793"/>
                </a:lnTo>
                <a:lnTo>
                  <a:pt x="100" y="2789"/>
                </a:lnTo>
                <a:lnTo>
                  <a:pt x="96" y="2787"/>
                </a:lnTo>
                <a:lnTo>
                  <a:pt x="93" y="2785"/>
                </a:lnTo>
                <a:lnTo>
                  <a:pt x="79" y="2777"/>
                </a:lnTo>
                <a:lnTo>
                  <a:pt x="66" y="2770"/>
                </a:lnTo>
                <a:lnTo>
                  <a:pt x="60" y="2767"/>
                </a:lnTo>
                <a:lnTo>
                  <a:pt x="55" y="2763"/>
                </a:lnTo>
                <a:lnTo>
                  <a:pt x="50" y="2758"/>
                </a:lnTo>
                <a:lnTo>
                  <a:pt x="48" y="2752"/>
                </a:lnTo>
                <a:lnTo>
                  <a:pt x="48" y="2741"/>
                </a:lnTo>
                <a:lnTo>
                  <a:pt x="49" y="2728"/>
                </a:lnTo>
                <a:lnTo>
                  <a:pt x="49" y="2720"/>
                </a:lnTo>
                <a:lnTo>
                  <a:pt x="47" y="2714"/>
                </a:lnTo>
                <a:lnTo>
                  <a:pt x="44" y="2711"/>
                </a:lnTo>
                <a:lnTo>
                  <a:pt x="42" y="2709"/>
                </a:lnTo>
                <a:lnTo>
                  <a:pt x="38" y="2705"/>
                </a:lnTo>
                <a:lnTo>
                  <a:pt x="33" y="2703"/>
                </a:lnTo>
                <a:lnTo>
                  <a:pt x="25" y="2698"/>
                </a:lnTo>
                <a:lnTo>
                  <a:pt x="20" y="2693"/>
                </a:lnTo>
                <a:lnTo>
                  <a:pt x="17" y="2689"/>
                </a:lnTo>
                <a:lnTo>
                  <a:pt x="14" y="2686"/>
                </a:lnTo>
                <a:lnTo>
                  <a:pt x="13" y="2678"/>
                </a:lnTo>
                <a:lnTo>
                  <a:pt x="14" y="2668"/>
                </a:lnTo>
                <a:lnTo>
                  <a:pt x="13" y="2659"/>
                </a:lnTo>
                <a:lnTo>
                  <a:pt x="14" y="2653"/>
                </a:lnTo>
                <a:lnTo>
                  <a:pt x="16" y="2650"/>
                </a:lnTo>
                <a:lnTo>
                  <a:pt x="18" y="2648"/>
                </a:lnTo>
                <a:lnTo>
                  <a:pt x="22" y="2648"/>
                </a:lnTo>
                <a:lnTo>
                  <a:pt x="28" y="2647"/>
                </a:lnTo>
                <a:lnTo>
                  <a:pt x="33" y="2646"/>
                </a:lnTo>
                <a:lnTo>
                  <a:pt x="41" y="2644"/>
                </a:lnTo>
                <a:lnTo>
                  <a:pt x="47" y="2641"/>
                </a:lnTo>
                <a:lnTo>
                  <a:pt x="54" y="2637"/>
                </a:lnTo>
                <a:lnTo>
                  <a:pt x="58" y="2634"/>
                </a:lnTo>
                <a:lnTo>
                  <a:pt x="63" y="2629"/>
                </a:lnTo>
                <a:lnTo>
                  <a:pt x="68" y="2624"/>
                </a:lnTo>
                <a:lnTo>
                  <a:pt x="69" y="2619"/>
                </a:lnTo>
                <a:lnTo>
                  <a:pt x="71" y="2610"/>
                </a:lnTo>
                <a:lnTo>
                  <a:pt x="73" y="2600"/>
                </a:lnTo>
                <a:lnTo>
                  <a:pt x="75" y="2596"/>
                </a:lnTo>
                <a:lnTo>
                  <a:pt x="76" y="2593"/>
                </a:lnTo>
                <a:lnTo>
                  <a:pt x="80" y="2591"/>
                </a:lnTo>
                <a:lnTo>
                  <a:pt x="85" y="2591"/>
                </a:lnTo>
                <a:lnTo>
                  <a:pt x="89" y="2592"/>
                </a:lnTo>
                <a:lnTo>
                  <a:pt x="94" y="2591"/>
                </a:lnTo>
                <a:lnTo>
                  <a:pt x="98" y="2588"/>
                </a:lnTo>
                <a:lnTo>
                  <a:pt x="101" y="2586"/>
                </a:lnTo>
                <a:lnTo>
                  <a:pt x="102" y="2581"/>
                </a:lnTo>
                <a:lnTo>
                  <a:pt x="105" y="2577"/>
                </a:lnTo>
                <a:lnTo>
                  <a:pt x="106" y="2571"/>
                </a:lnTo>
                <a:lnTo>
                  <a:pt x="106" y="2564"/>
                </a:lnTo>
                <a:lnTo>
                  <a:pt x="105" y="2547"/>
                </a:lnTo>
                <a:lnTo>
                  <a:pt x="104" y="2530"/>
                </a:lnTo>
                <a:lnTo>
                  <a:pt x="102" y="2515"/>
                </a:lnTo>
                <a:lnTo>
                  <a:pt x="100" y="2503"/>
                </a:lnTo>
                <a:lnTo>
                  <a:pt x="100" y="2498"/>
                </a:lnTo>
                <a:lnTo>
                  <a:pt x="100" y="2493"/>
                </a:lnTo>
                <a:lnTo>
                  <a:pt x="101" y="2489"/>
                </a:lnTo>
                <a:lnTo>
                  <a:pt x="102" y="2484"/>
                </a:lnTo>
                <a:lnTo>
                  <a:pt x="108" y="2474"/>
                </a:lnTo>
                <a:lnTo>
                  <a:pt x="117" y="2466"/>
                </a:lnTo>
                <a:lnTo>
                  <a:pt x="125" y="2458"/>
                </a:lnTo>
                <a:lnTo>
                  <a:pt x="131" y="2448"/>
                </a:lnTo>
                <a:lnTo>
                  <a:pt x="137" y="2436"/>
                </a:lnTo>
                <a:lnTo>
                  <a:pt x="140" y="2422"/>
                </a:lnTo>
                <a:lnTo>
                  <a:pt x="143" y="2414"/>
                </a:lnTo>
                <a:lnTo>
                  <a:pt x="146" y="2405"/>
                </a:lnTo>
                <a:lnTo>
                  <a:pt x="150" y="2397"/>
                </a:lnTo>
                <a:lnTo>
                  <a:pt x="155" y="2389"/>
                </a:lnTo>
                <a:lnTo>
                  <a:pt x="165" y="2372"/>
                </a:lnTo>
                <a:lnTo>
                  <a:pt x="175" y="2358"/>
                </a:lnTo>
                <a:lnTo>
                  <a:pt x="184" y="2342"/>
                </a:lnTo>
                <a:lnTo>
                  <a:pt x="194" y="2326"/>
                </a:lnTo>
                <a:lnTo>
                  <a:pt x="201" y="2308"/>
                </a:lnTo>
                <a:lnTo>
                  <a:pt x="208" y="2291"/>
                </a:lnTo>
                <a:lnTo>
                  <a:pt x="215" y="2275"/>
                </a:lnTo>
                <a:lnTo>
                  <a:pt x="220" y="2260"/>
                </a:lnTo>
                <a:lnTo>
                  <a:pt x="222" y="2247"/>
                </a:lnTo>
                <a:lnTo>
                  <a:pt x="222" y="2237"/>
                </a:lnTo>
                <a:lnTo>
                  <a:pt x="222" y="2232"/>
                </a:lnTo>
                <a:lnTo>
                  <a:pt x="220" y="2228"/>
                </a:lnTo>
                <a:lnTo>
                  <a:pt x="218" y="2226"/>
                </a:lnTo>
                <a:lnTo>
                  <a:pt x="214" y="2224"/>
                </a:lnTo>
                <a:lnTo>
                  <a:pt x="211" y="2222"/>
                </a:lnTo>
                <a:lnTo>
                  <a:pt x="206" y="2221"/>
                </a:lnTo>
                <a:lnTo>
                  <a:pt x="200" y="2220"/>
                </a:lnTo>
                <a:lnTo>
                  <a:pt x="194" y="2220"/>
                </a:lnTo>
                <a:lnTo>
                  <a:pt x="181" y="2220"/>
                </a:lnTo>
                <a:lnTo>
                  <a:pt x="173" y="2219"/>
                </a:lnTo>
                <a:lnTo>
                  <a:pt x="169" y="2218"/>
                </a:lnTo>
                <a:lnTo>
                  <a:pt x="167" y="2216"/>
                </a:lnTo>
                <a:lnTo>
                  <a:pt x="165" y="2214"/>
                </a:lnTo>
                <a:lnTo>
                  <a:pt x="164" y="2210"/>
                </a:lnTo>
                <a:lnTo>
                  <a:pt x="165" y="2208"/>
                </a:lnTo>
                <a:lnTo>
                  <a:pt x="167" y="2206"/>
                </a:lnTo>
                <a:lnTo>
                  <a:pt x="173" y="2202"/>
                </a:lnTo>
                <a:lnTo>
                  <a:pt x="178" y="2200"/>
                </a:lnTo>
                <a:lnTo>
                  <a:pt x="183" y="2196"/>
                </a:lnTo>
                <a:lnTo>
                  <a:pt x="186" y="2194"/>
                </a:lnTo>
                <a:lnTo>
                  <a:pt x="186" y="2193"/>
                </a:lnTo>
                <a:lnTo>
                  <a:pt x="186" y="2190"/>
                </a:lnTo>
                <a:lnTo>
                  <a:pt x="184" y="2188"/>
                </a:lnTo>
                <a:lnTo>
                  <a:pt x="182" y="2187"/>
                </a:lnTo>
                <a:lnTo>
                  <a:pt x="171" y="2177"/>
                </a:lnTo>
                <a:lnTo>
                  <a:pt x="159" y="2169"/>
                </a:lnTo>
                <a:lnTo>
                  <a:pt x="154" y="2163"/>
                </a:lnTo>
                <a:lnTo>
                  <a:pt x="149" y="2157"/>
                </a:lnTo>
                <a:lnTo>
                  <a:pt x="143" y="2149"/>
                </a:lnTo>
                <a:lnTo>
                  <a:pt x="138" y="2139"/>
                </a:lnTo>
                <a:lnTo>
                  <a:pt x="131" y="2118"/>
                </a:lnTo>
                <a:lnTo>
                  <a:pt x="125" y="2098"/>
                </a:lnTo>
                <a:lnTo>
                  <a:pt x="123" y="2089"/>
                </a:lnTo>
                <a:lnTo>
                  <a:pt x="120" y="2081"/>
                </a:lnTo>
                <a:lnTo>
                  <a:pt x="117" y="2075"/>
                </a:lnTo>
                <a:lnTo>
                  <a:pt x="113" y="2069"/>
                </a:lnTo>
                <a:lnTo>
                  <a:pt x="107" y="2062"/>
                </a:lnTo>
                <a:lnTo>
                  <a:pt x="104" y="2054"/>
                </a:lnTo>
                <a:lnTo>
                  <a:pt x="102" y="2050"/>
                </a:lnTo>
                <a:lnTo>
                  <a:pt x="102" y="2046"/>
                </a:lnTo>
                <a:lnTo>
                  <a:pt x="102" y="2043"/>
                </a:lnTo>
                <a:lnTo>
                  <a:pt x="104" y="2038"/>
                </a:lnTo>
                <a:lnTo>
                  <a:pt x="105" y="2035"/>
                </a:lnTo>
                <a:lnTo>
                  <a:pt x="105" y="2031"/>
                </a:lnTo>
                <a:lnTo>
                  <a:pt x="105" y="2027"/>
                </a:lnTo>
                <a:lnTo>
                  <a:pt x="102" y="2026"/>
                </a:lnTo>
                <a:lnTo>
                  <a:pt x="100" y="2025"/>
                </a:lnTo>
                <a:lnTo>
                  <a:pt x="98" y="2025"/>
                </a:lnTo>
                <a:lnTo>
                  <a:pt x="94" y="2025"/>
                </a:lnTo>
                <a:lnTo>
                  <a:pt x="91" y="2027"/>
                </a:lnTo>
                <a:lnTo>
                  <a:pt x="83" y="2031"/>
                </a:lnTo>
                <a:lnTo>
                  <a:pt x="77" y="2032"/>
                </a:lnTo>
                <a:lnTo>
                  <a:pt x="75" y="2031"/>
                </a:lnTo>
                <a:lnTo>
                  <a:pt x="73" y="2030"/>
                </a:lnTo>
                <a:lnTo>
                  <a:pt x="70" y="2027"/>
                </a:lnTo>
                <a:lnTo>
                  <a:pt x="68" y="2025"/>
                </a:lnTo>
                <a:lnTo>
                  <a:pt x="66" y="2018"/>
                </a:lnTo>
                <a:lnTo>
                  <a:pt x="63" y="2013"/>
                </a:lnTo>
                <a:lnTo>
                  <a:pt x="61" y="2011"/>
                </a:lnTo>
                <a:lnTo>
                  <a:pt x="57" y="2010"/>
                </a:lnTo>
                <a:lnTo>
                  <a:pt x="52" y="2008"/>
                </a:lnTo>
                <a:lnTo>
                  <a:pt x="47" y="2008"/>
                </a:lnTo>
                <a:lnTo>
                  <a:pt x="38" y="2008"/>
                </a:lnTo>
                <a:lnTo>
                  <a:pt x="32" y="2007"/>
                </a:lnTo>
                <a:lnTo>
                  <a:pt x="26" y="2005"/>
                </a:lnTo>
                <a:lnTo>
                  <a:pt x="20" y="2001"/>
                </a:lnTo>
                <a:lnTo>
                  <a:pt x="17" y="1998"/>
                </a:lnTo>
                <a:lnTo>
                  <a:pt x="13" y="1993"/>
                </a:lnTo>
                <a:lnTo>
                  <a:pt x="11" y="1987"/>
                </a:lnTo>
                <a:lnTo>
                  <a:pt x="10" y="1980"/>
                </a:lnTo>
                <a:lnTo>
                  <a:pt x="7" y="1967"/>
                </a:lnTo>
                <a:lnTo>
                  <a:pt x="7" y="1954"/>
                </a:lnTo>
                <a:lnTo>
                  <a:pt x="5" y="1943"/>
                </a:lnTo>
                <a:lnTo>
                  <a:pt x="3" y="1934"/>
                </a:lnTo>
                <a:lnTo>
                  <a:pt x="0" y="1928"/>
                </a:lnTo>
                <a:lnTo>
                  <a:pt x="0" y="1923"/>
                </a:lnTo>
                <a:lnTo>
                  <a:pt x="1" y="1917"/>
                </a:lnTo>
                <a:lnTo>
                  <a:pt x="4" y="1911"/>
                </a:lnTo>
                <a:lnTo>
                  <a:pt x="7" y="1900"/>
                </a:lnTo>
                <a:lnTo>
                  <a:pt x="11" y="1891"/>
                </a:lnTo>
                <a:lnTo>
                  <a:pt x="11" y="1881"/>
                </a:lnTo>
                <a:lnTo>
                  <a:pt x="10" y="1869"/>
                </a:lnTo>
                <a:lnTo>
                  <a:pt x="10" y="1857"/>
                </a:lnTo>
                <a:lnTo>
                  <a:pt x="10" y="1847"/>
                </a:lnTo>
                <a:lnTo>
                  <a:pt x="11" y="1842"/>
                </a:lnTo>
                <a:lnTo>
                  <a:pt x="12" y="1837"/>
                </a:lnTo>
                <a:lnTo>
                  <a:pt x="13" y="1833"/>
                </a:lnTo>
                <a:lnTo>
                  <a:pt x="16" y="1828"/>
                </a:lnTo>
                <a:lnTo>
                  <a:pt x="19" y="1824"/>
                </a:lnTo>
                <a:lnTo>
                  <a:pt x="23" y="1821"/>
                </a:lnTo>
                <a:lnTo>
                  <a:pt x="28" y="1819"/>
                </a:lnTo>
                <a:lnTo>
                  <a:pt x="32" y="1818"/>
                </a:lnTo>
                <a:lnTo>
                  <a:pt x="41" y="1817"/>
                </a:lnTo>
                <a:lnTo>
                  <a:pt x="47" y="1815"/>
                </a:lnTo>
                <a:lnTo>
                  <a:pt x="49" y="1811"/>
                </a:lnTo>
                <a:lnTo>
                  <a:pt x="52" y="1804"/>
                </a:lnTo>
                <a:lnTo>
                  <a:pt x="55" y="1796"/>
                </a:lnTo>
                <a:lnTo>
                  <a:pt x="60" y="1789"/>
                </a:lnTo>
                <a:lnTo>
                  <a:pt x="63" y="1785"/>
                </a:lnTo>
                <a:lnTo>
                  <a:pt x="68" y="1783"/>
                </a:lnTo>
                <a:lnTo>
                  <a:pt x="73" y="1780"/>
                </a:lnTo>
                <a:lnTo>
                  <a:pt x="80" y="1779"/>
                </a:lnTo>
                <a:lnTo>
                  <a:pt x="86" y="1777"/>
                </a:lnTo>
                <a:lnTo>
                  <a:pt x="92" y="1773"/>
                </a:lnTo>
                <a:lnTo>
                  <a:pt x="95" y="1768"/>
                </a:lnTo>
                <a:lnTo>
                  <a:pt x="98" y="1761"/>
                </a:lnTo>
                <a:lnTo>
                  <a:pt x="99" y="1755"/>
                </a:lnTo>
                <a:lnTo>
                  <a:pt x="100" y="1749"/>
                </a:lnTo>
                <a:lnTo>
                  <a:pt x="100" y="1743"/>
                </a:lnTo>
                <a:lnTo>
                  <a:pt x="99" y="1737"/>
                </a:lnTo>
                <a:lnTo>
                  <a:pt x="98" y="1734"/>
                </a:lnTo>
                <a:lnTo>
                  <a:pt x="95" y="1728"/>
                </a:lnTo>
                <a:lnTo>
                  <a:pt x="92" y="1723"/>
                </a:lnTo>
                <a:lnTo>
                  <a:pt x="88" y="1718"/>
                </a:lnTo>
                <a:lnTo>
                  <a:pt x="80" y="1708"/>
                </a:lnTo>
                <a:lnTo>
                  <a:pt x="73" y="1701"/>
                </a:lnTo>
                <a:lnTo>
                  <a:pt x="71" y="1697"/>
                </a:lnTo>
                <a:lnTo>
                  <a:pt x="69" y="1692"/>
                </a:lnTo>
                <a:lnTo>
                  <a:pt x="68" y="1685"/>
                </a:lnTo>
                <a:lnTo>
                  <a:pt x="68" y="1679"/>
                </a:lnTo>
                <a:lnTo>
                  <a:pt x="69" y="1671"/>
                </a:lnTo>
                <a:lnTo>
                  <a:pt x="71" y="1664"/>
                </a:lnTo>
                <a:lnTo>
                  <a:pt x="75" y="1658"/>
                </a:lnTo>
                <a:lnTo>
                  <a:pt x="80" y="1652"/>
                </a:lnTo>
                <a:lnTo>
                  <a:pt x="94" y="1639"/>
                </a:lnTo>
                <a:lnTo>
                  <a:pt x="110" y="1623"/>
                </a:lnTo>
                <a:lnTo>
                  <a:pt x="124" y="1610"/>
                </a:lnTo>
                <a:lnTo>
                  <a:pt x="136" y="1601"/>
                </a:lnTo>
                <a:lnTo>
                  <a:pt x="140" y="1598"/>
                </a:lnTo>
                <a:lnTo>
                  <a:pt x="145" y="1597"/>
                </a:lnTo>
                <a:lnTo>
                  <a:pt x="150" y="1598"/>
                </a:lnTo>
                <a:lnTo>
                  <a:pt x="155" y="1600"/>
                </a:lnTo>
                <a:lnTo>
                  <a:pt x="158" y="1602"/>
                </a:lnTo>
                <a:lnTo>
                  <a:pt x="163" y="1606"/>
                </a:lnTo>
                <a:lnTo>
                  <a:pt x="167" y="1609"/>
                </a:lnTo>
                <a:lnTo>
                  <a:pt x="170" y="1614"/>
                </a:lnTo>
                <a:lnTo>
                  <a:pt x="174" y="1620"/>
                </a:lnTo>
                <a:lnTo>
                  <a:pt x="178" y="1623"/>
                </a:lnTo>
                <a:lnTo>
                  <a:pt x="183" y="1627"/>
                </a:lnTo>
                <a:lnTo>
                  <a:pt x="189" y="1630"/>
                </a:lnTo>
                <a:lnTo>
                  <a:pt x="195" y="1632"/>
                </a:lnTo>
                <a:lnTo>
                  <a:pt x="202" y="1633"/>
                </a:lnTo>
                <a:lnTo>
                  <a:pt x="209" y="1632"/>
                </a:lnTo>
                <a:lnTo>
                  <a:pt x="215" y="1630"/>
                </a:lnTo>
                <a:lnTo>
                  <a:pt x="221" y="1627"/>
                </a:lnTo>
                <a:lnTo>
                  <a:pt x="226" y="1622"/>
                </a:lnTo>
                <a:lnTo>
                  <a:pt x="230" y="1617"/>
                </a:lnTo>
                <a:lnTo>
                  <a:pt x="233" y="1613"/>
                </a:lnTo>
                <a:lnTo>
                  <a:pt x="236" y="1608"/>
                </a:lnTo>
                <a:lnTo>
                  <a:pt x="239" y="1604"/>
                </a:lnTo>
                <a:lnTo>
                  <a:pt x="243" y="1603"/>
                </a:lnTo>
                <a:lnTo>
                  <a:pt x="247" y="1602"/>
                </a:lnTo>
                <a:lnTo>
                  <a:pt x="253" y="1602"/>
                </a:lnTo>
                <a:lnTo>
                  <a:pt x="257" y="1602"/>
                </a:lnTo>
                <a:lnTo>
                  <a:pt x="261" y="1602"/>
                </a:lnTo>
                <a:lnTo>
                  <a:pt x="263" y="1600"/>
                </a:lnTo>
                <a:lnTo>
                  <a:pt x="265" y="1596"/>
                </a:lnTo>
                <a:lnTo>
                  <a:pt x="268" y="1589"/>
                </a:lnTo>
                <a:lnTo>
                  <a:pt x="268" y="1585"/>
                </a:lnTo>
                <a:lnTo>
                  <a:pt x="270" y="1582"/>
                </a:lnTo>
                <a:lnTo>
                  <a:pt x="272" y="1578"/>
                </a:lnTo>
                <a:lnTo>
                  <a:pt x="275" y="1576"/>
                </a:lnTo>
                <a:lnTo>
                  <a:pt x="281" y="1571"/>
                </a:lnTo>
                <a:lnTo>
                  <a:pt x="288" y="1570"/>
                </a:lnTo>
                <a:lnTo>
                  <a:pt x="291" y="1569"/>
                </a:lnTo>
                <a:lnTo>
                  <a:pt x="295" y="1567"/>
                </a:lnTo>
                <a:lnTo>
                  <a:pt x="296" y="1566"/>
                </a:lnTo>
                <a:lnTo>
                  <a:pt x="299" y="1564"/>
                </a:lnTo>
                <a:lnTo>
                  <a:pt x="299" y="1560"/>
                </a:lnTo>
                <a:lnTo>
                  <a:pt x="299" y="1557"/>
                </a:lnTo>
                <a:lnTo>
                  <a:pt x="297" y="1552"/>
                </a:lnTo>
                <a:lnTo>
                  <a:pt x="295" y="1547"/>
                </a:lnTo>
                <a:lnTo>
                  <a:pt x="293" y="1535"/>
                </a:lnTo>
                <a:lnTo>
                  <a:pt x="290" y="1525"/>
                </a:lnTo>
                <a:lnTo>
                  <a:pt x="291" y="1515"/>
                </a:lnTo>
                <a:lnTo>
                  <a:pt x="293" y="1506"/>
                </a:lnTo>
                <a:lnTo>
                  <a:pt x="294" y="1496"/>
                </a:lnTo>
                <a:lnTo>
                  <a:pt x="294" y="1484"/>
                </a:lnTo>
                <a:lnTo>
                  <a:pt x="295" y="1472"/>
                </a:lnTo>
                <a:lnTo>
                  <a:pt x="299" y="1458"/>
                </a:lnTo>
                <a:lnTo>
                  <a:pt x="303" y="1447"/>
                </a:lnTo>
                <a:lnTo>
                  <a:pt x="307" y="1438"/>
                </a:lnTo>
                <a:lnTo>
                  <a:pt x="309" y="1433"/>
                </a:lnTo>
                <a:lnTo>
                  <a:pt x="310" y="1428"/>
                </a:lnTo>
                <a:lnTo>
                  <a:pt x="312" y="1422"/>
                </a:lnTo>
                <a:lnTo>
                  <a:pt x="312" y="1417"/>
                </a:lnTo>
                <a:lnTo>
                  <a:pt x="310" y="1403"/>
                </a:lnTo>
                <a:lnTo>
                  <a:pt x="307" y="1393"/>
                </a:lnTo>
                <a:lnTo>
                  <a:pt x="304" y="1388"/>
                </a:lnTo>
                <a:lnTo>
                  <a:pt x="301" y="1383"/>
                </a:lnTo>
                <a:lnTo>
                  <a:pt x="297" y="1380"/>
                </a:lnTo>
                <a:lnTo>
                  <a:pt x="293" y="1376"/>
                </a:lnTo>
                <a:lnTo>
                  <a:pt x="282" y="1368"/>
                </a:lnTo>
                <a:lnTo>
                  <a:pt x="275" y="1361"/>
                </a:lnTo>
                <a:lnTo>
                  <a:pt x="271" y="1356"/>
                </a:lnTo>
                <a:lnTo>
                  <a:pt x="269" y="1351"/>
                </a:lnTo>
                <a:lnTo>
                  <a:pt x="268" y="1345"/>
                </a:lnTo>
                <a:lnTo>
                  <a:pt x="268" y="1338"/>
                </a:lnTo>
                <a:lnTo>
                  <a:pt x="269" y="1321"/>
                </a:lnTo>
                <a:lnTo>
                  <a:pt x="269" y="1302"/>
                </a:lnTo>
                <a:lnTo>
                  <a:pt x="268" y="1294"/>
                </a:lnTo>
                <a:lnTo>
                  <a:pt x="268" y="1286"/>
                </a:lnTo>
                <a:lnTo>
                  <a:pt x="266" y="1279"/>
                </a:lnTo>
                <a:lnTo>
                  <a:pt x="265" y="1274"/>
                </a:lnTo>
                <a:lnTo>
                  <a:pt x="262" y="1269"/>
                </a:lnTo>
                <a:lnTo>
                  <a:pt x="258" y="1267"/>
                </a:lnTo>
                <a:lnTo>
                  <a:pt x="255" y="1266"/>
                </a:lnTo>
                <a:lnTo>
                  <a:pt x="250" y="1264"/>
                </a:lnTo>
                <a:lnTo>
                  <a:pt x="240" y="1264"/>
                </a:lnTo>
                <a:lnTo>
                  <a:pt x="231" y="1266"/>
                </a:lnTo>
                <a:lnTo>
                  <a:pt x="220" y="1266"/>
                </a:lnTo>
                <a:lnTo>
                  <a:pt x="208" y="1266"/>
                </a:lnTo>
                <a:lnTo>
                  <a:pt x="194" y="1263"/>
                </a:lnTo>
                <a:lnTo>
                  <a:pt x="178" y="1258"/>
                </a:lnTo>
                <a:lnTo>
                  <a:pt x="164" y="1251"/>
                </a:lnTo>
                <a:lnTo>
                  <a:pt x="154" y="1243"/>
                </a:lnTo>
                <a:lnTo>
                  <a:pt x="149" y="1239"/>
                </a:lnTo>
                <a:lnTo>
                  <a:pt x="145" y="1235"/>
                </a:lnTo>
                <a:lnTo>
                  <a:pt x="143" y="1231"/>
                </a:lnTo>
                <a:lnTo>
                  <a:pt x="140" y="1226"/>
                </a:lnTo>
                <a:lnTo>
                  <a:pt x="137" y="1219"/>
                </a:lnTo>
                <a:lnTo>
                  <a:pt x="134" y="1216"/>
                </a:lnTo>
                <a:lnTo>
                  <a:pt x="130" y="1214"/>
                </a:lnTo>
                <a:lnTo>
                  <a:pt x="121" y="1214"/>
                </a:lnTo>
                <a:lnTo>
                  <a:pt x="117" y="1214"/>
                </a:lnTo>
                <a:lnTo>
                  <a:pt x="113" y="1213"/>
                </a:lnTo>
                <a:lnTo>
                  <a:pt x="111" y="1212"/>
                </a:lnTo>
                <a:lnTo>
                  <a:pt x="108" y="1211"/>
                </a:lnTo>
                <a:lnTo>
                  <a:pt x="108" y="1209"/>
                </a:lnTo>
                <a:lnTo>
                  <a:pt x="108" y="1206"/>
                </a:lnTo>
                <a:lnTo>
                  <a:pt x="110" y="1203"/>
                </a:lnTo>
                <a:lnTo>
                  <a:pt x="112" y="1199"/>
                </a:lnTo>
                <a:lnTo>
                  <a:pt x="115" y="1195"/>
                </a:lnTo>
                <a:lnTo>
                  <a:pt x="118" y="1192"/>
                </a:lnTo>
                <a:lnTo>
                  <a:pt x="119" y="1188"/>
                </a:lnTo>
                <a:lnTo>
                  <a:pt x="119" y="1185"/>
                </a:lnTo>
                <a:lnTo>
                  <a:pt x="120" y="1178"/>
                </a:lnTo>
                <a:lnTo>
                  <a:pt x="120" y="1172"/>
                </a:lnTo>
                <a:lnTo>
                  <a:pt x="121" y="1169"/>
                </a:lnTo>
                <a:lnTo>
                  <a:pt x="121" y="1167"/>
                </a:lnTo>
                <a:lnTo>
                  <a:pt x="124" y="1166"/>
                </a:lnTo>
                <a:lnTo>
                  <a:pt x="125" y="1165"/>
                </a:lnTo>
                <a:lnTo>
                  <a:pt x="130" y="1166"/>
                </a:lnTo>
                <a:lnTo>
                  <a:pt x="136" y="1170"/>
                </a:lnTo>
                <a:lnTo>
                  <a:pt x="139" y="1173"/>
                </a:lnTo>
                <a:lnTo>
                  <a:pt x="143" y="1174"/>
                </a:lnTo>
                <a:lnTo>
                  <a:pt x="146" y="1174"/>
                </a:lnTo>
                <a:lnTo>
                  <a:pt x="149" y="1173"/>
                </a:lnTo>
                <a:lnTo>
                  <a:pt x="152" y="1172"/>
                </a:lnTo>
                <a:lnTo>
                  <a:pt x="155" y="1169"/>
                </a:lnTo>
                <a:lnTo>
                  <a:pt x="156" y="1165"/>
                </a:lnTo>
                <a:lnTo>
                  <a:pt x="156" y="1161"/>
                </a:lnTo>
                <a:lnTo>
                  <a:pt x="154" y="1150"/>
                </a:lnTo>
                <a:lnTo>
                  <a:pt x="151" y="1140"/>
                </a:lnTo>
                <a:lnTo>
                  <a:pt x="151" y="1135"/>
                </a:lnTo>
                <a:lnTo>
                  <a:pt x="152" y="1130"/>
                </a:lnTo>
                <a:lnTo>
                  <a:pt x="155" y="1128"/>
                </a:lnTo>
                <a:lnTo>
                  <a:pt x="159" y="1125"/>
                </a:lnTo>
                <a:lnTo>
                  <a:pt x="169" y="1124"/>
                </a:lnTo>
                <a:lnTo>
                  <a:pt x="177" y="1123"/>
                </a:lnTo>
                <a:lnTo>
                  <a:pt x="184" y="1121"/>
                </a:lnTo>
                <a:lnTo>
                  <a:pt x="193" y="1116"/>
                </a:lnTo>
                <a:lnTo>
                  <a:pt x="200" y="1110"/>
                </a:lnTo>
                <a:lnTo>
                  <a:pt x="208" y="1105"/>
                </a:lnTo>
                <a:lnTo>
                  <a:pt x="219" y="1102"/>
                </a:lnTo>
                <a:lnTo>
                  <a:pt x="234" y="1098"/>
                </a:lnTo>
                <a:lnTo>
                  <a:pt x="252" y="1096"/>
                </a:lnTo>
                <a:lnTo>
                  <a:pt x="268" y="1091"/>
                </a:lnTo>
                <a:lnTo>
                  <a:pt x="274" y="1087"/>
                </a:lnTo>
                <a:lnTo>
                  <a:pt x="280" y="1084"/>
                </a:lnTo>
                <a:lnTo>
                  <a:pt x="284" y="1080"/>
                </a:lnTo>
                <a:lnTo>
                  <a:pt x="288" y="1077"/>
                </a:lnTo>
                <a:lnTo>
                  <a:pt x="293" y="1067"/>
                </a:lnTo>
                <a:lnTo>
                  <a:pt x="296" y="1060"/>
                </a:lnTo>
                <a:lnTo>
                  <a:pt x="296" y="1056"/>
                </a:lnTo>
                <a:lnTo>
                  <a:pt x="296" y="1053"/>
                </a:lnTo>
                <a:lnTo>
                  <a:pt x="295" y="1050"/>
                </a:lnTo>
                <a:lnTo>
                  <a:pt x="293" y="1047"/>
                </a:lnTo>
                <a:lnTo>
                  <a:pt x="290" y="1044"/>
                </a:lnTo>
                <a:lnTo>
                  <a:pt x="288" y="1043"/>
                </a:lnTo>
                <a:lnTo>
                  <a:pt x="284" y="1043"/>
                </a:lnTo>
                <a:lnTo>
                  <a:pt x="280" y="1044"/>
                </a:lnTo>
                <a:lnTo>
                  <a:pt x="271" y="1046"/>
                </a:lnTo>
                <a:lnTo>
                  <a:pt x="263" y="1049"/>
                </a:lnTo>
                <a:lnTo>
                  <a:pt x="258" y="1049"/>
                </a:lnTo>
                <a:lnTo>
                  <a:pt x="253" y="1049"/>
                </a:lnTo>
                <a:lnTo>
                  <a:pt x="247" y="1049"/>
                </a:lnTo>
                <a:lnTo>
                  <a:pt x="241" y="1047"/>
                </a:lnTo>
                <a:lnTo>
                  <a:pt x="236" y="1044"/>
                </a:lnTo>
                <a:lnTo>
                  <a:pt x="230" y="1042"/>
                </a:lnTo>
                <a:lnTo>
                  <a:pt x="225" y="1040"/>
                </a:lnTo>
                <a:lnTo>
                  <a:pt x="221" y="1036"/>
                </a:lnTo>
                <a:lnTo>
                  <a:pt x="219" y="1031"/>
                </a:lnTo>
                <a:lnTo>
                  <a:pt x="217" y="1025"/>
                </a:lnTo>
                <a:lnTo>
                  <a:pt x="215" y="1017"/>
                </a:lnTo>
                <a:lnTo>
                  <a:pt x="214" y="1010"/>
                </a:lnTo>
                <a:lnTo>
                  <a:pt x="212" y="992"/>
                </a:lnTo>
                <a:lnTo>
                  <a:pt x="209" y="976"/>
                </a:lnTo>
                <a:lnTo>
                  <a:pt x="208" y="967"/>
                </a:lnTo>
                <a:lnTo>
                  <a:pt x="206" y="960"/>
                </a:lnTo>
                <a:lnTo>
                  <a:pt x="203" y="954"/>
                </a:lnTo>
                <a:lnTo>
                  <a:pt x="200" y="947"/>
                </a:lnTo>
                <a:lnTo>
                  <a:pt x="193" y="936"/>
                </a:lnTo>
                <a:lnTo>
                  <a:pt x="183" y="927"/>
                </a:lnTo>
                <a:lnTo>
                  <a:pt x="175" y="917"/>
                </a:lnTo>
                <a:lnTo>
                  <a:pt x="167" y="904"/>
                </a:lnTo>
                <a:lnTo>
                  <a:pt x="163" y="898"/>
                </a:lnTo>
                <a:lnTo>
                  <a:pt x="159" y="891"/>
                </a:lnTo>
                <a:lnTo>
                  <a:pt x="157" y="884"/>
                </a:lnTo>
                <a:lnTo>
                  <a:pt x="156" y="876"/>
                </a:lnTo>
                <a:lnTo>
                  <a:pt x="154" y="869"/>
                </a:lnTo>
                <a:lnTo>
                  <a:pt x="150" y="858"/>
                </a:lnTo>
                <a:lnTo>
                  <a:pt x="145" y="848"/>
                </a:lnTo>
                <a:lnTo>
                  <a:pt x="139" y="836"/>
                </a:lnTo>
                <a:lnTo>
                  <a:pt x="127" y="815"/>
                </a:lnTo>
                <a:lnTo>
                  <a:pt x="117" y="797"/>
                </a:lnTo>
                <a:lnTo>
                  <a:pt x="106" y="783"/>
                </a:lnTo>
                <a:lnTo>
                  <a:pt x="96" y="770"/>
                </a:lnTo>
                <a:lnTo>
                  <a:pt x="87" y="758"/>
                </a:lnTo>
                <a:lnTo>
                  <a:pt x="77" y="750"/>
                </a:lnTo>
                <a:lnTo>
                  <a:pt x="73" y="745"/>
                </a:lnTo>
                <a:lnTo>
                  <a:pt x="69" y="740"/>
                </a:lnTo>
                <a:lnTo>
                  <a:pt x="66" y="735"/>
                </a:lnTo>
                <a:lnTo>
                  <a:pt x="64" y="730"/>
                </a:lnTo>
                <a:lnTo>
                  <a:pt x="63" y="724"/>
                </a:lnTo>
                <a:lnTo>
                  <a:pt x="63" y="718"/>
                </a:lnTo>
                <a:lnTo>
                  <a:pt x="66" y="712"/>
                </a:lnTo>
                <a:lnTo>
                  <a:pt x="68" y="706"/>
                </a:lnTo>
                <a:lnTo>
                  <a:pt x="73" y="700"/>
                </a:lnTo>
                <a:lnTo>
                  <a:pt x="76" y="696"/>
                </a:lnTo>
                <a:lnTo>
                  <a:pt x="80" y="693"/>
                </a:lnTo>
                <a:lnTo>
                  <a:pt x="83" y="690"/>
                </a:lnTo>
                <a:lnTo>
                  <a:pt x="92" y="688"/>
                </a:lnTo>
                <a:lnTo>
                  <a:pt x="100" y="686"/>
                </a:lnTo>
                <a:lnTo>
                  <a:pt x="104" y="684"/>
                </a:lnTo>
                <a:lnTo>
                  <a:pt x="107" y="682"/>
                </a:lnTo>
                <a:lnTo>
                  <a:pt x="110" y="677"/>
                </a:lnTo>
                <a:lnTo>
                  <a:pt x="111" y="674"/>
                </a:lnTo>
                <a:lnTo>
                  <a:pt x="111" y="669"/>
                </a:lnTo>
                <a:lnTo>
                  <a:pt x="110" y="664"/>
                </a:lnTo>
                <a:lnTo>
                  <a:pt x="107" y="659"/>
                </a:lnTo>
                <a:lnTo>
                  <a:pt x="102" y="656"/>
                </a:lnTo>
                <a:lnTo>
                  <a:pt x="94" y="649"/>
                </a:lnTo>
                <a:lnTo>
                  <a:pt x="87" y="640"/>
                </a:lnTo>
                <a:lnTo>
                  <a:pt x="85" y="637"/>
                </a:lnTo>
                <a:lnTo>
                  <a:pt x="83" y="631"/>
                </a:lnTo>
                <a:lnTo>
                  <a:pt x="83" y="626"/>
                </a:lnTo>
                <a:lnTo>
                  <a:pt x="86" y="620"/>
                </a:lnTo>
                <a:lnTo>
                  <a:pt x="87" y="615"/>
                </a:lnTo>
                <a:lnTo>
                  <a:pt x="87" y="611"/>
                </a:lnTo>
                <a:lnTo>
                  <a:pt x="86" y="606"/>
                </a:lnTo>
                <a:lnTo>
                  <a:pt x="85" y="601"/>
                </a:lnTo>
                <a:lnTo>
                  <a:pt x="79" y="594"/>
                </a:lnTo>
                <a:lnTo>
                  <a:pt x="74" y="586"/>
                </a:lnTo>
                <a:lnTo>
                  <a:pt x="73" y="581"/>
                </a:lnTo>
                <a:lnTo>
                  <a:pt x="71" y="576"/>
                </a:lnTo>
                <a:lnTo>
                  <a:pt x="73" y="570"/>
                </a:lnTo>
                <a:lnTo>
                  <a:pt x="75" y="564"/>
                </a:lnTo>
                <a:lnTo>
                  <a:pt x="79" y="558"/>
                </a:lnTo>
                <a:lnTo>
                  <a:pt x="82" y="554"/>
                </a:lnTo>
                <a:lnTo>
                  <a:pt x="87" y="548"/>
                </a:lnTo>
                <a:lnTo>
                  <a:pt x="93" y="543"/>
                </a:lnTo>
                <a:lnTo>
                  <a:pt x="99" y="539"/>
                </a:lnTo>
                <a:lnTo>
                  <a:pt x="105" y="537"/>
                </a:lnTo>
                <a:lnTo>
                  <a:pt x="110" y="536"/>
                </a:lnTo>
                <a:lnTo>
                  <a:pt x="115" y="535"/>
                </a:lnTo>
                <a:lnTo>
                  <a:pt x="129" y="535"/>
                </a:lnTo>
                <a:lnTo>
                  <a:pt x="148" y="537"/>
                </a:lnTo>
                <a:lnTo>
                  <a:pt x="164" y="539"/>
                </a:lnTo>
                <a:lnTo>
                  <a:pt x="174" y="539"/>
                </a:lnTo>
                <a:lnTo>
                  <a:pt x="176" y="537"/>
                </a:lnTo>
                <a:lnTo>
                  <a:pt x="177" y="535"/>
                </a:lnTo>
                <a:lnTo>
                  <a:pt x="177" y="530"/>
                </a:lnTo>
                <a:lnTo>
                  <a:pt x="177" y="525"/>
                </a:lnTo>
                <a:lnTo>
                  <a:pt x="175" y="506"/>
                </a:lnTo>
                <a:lnTo>
                  <a:pt x="171" y="481"/>
                </a:lnTo>
                <a:lnTo>
                  <a:pt x="168" y="456"/>
                </a:lnTo>
                <a:lnTo>
                  <a:pt x="167" y="440"/>
                </a:lnTo>
                <a:lnTo>
                  <a:pt x="167" y="425"/>
                </a:lnTo>
                <a:lnTo>
                  <a:pt x="170" y="407"/>
                </a:lnTo>
                <a:lnTo>
                  <a:pt x="174" y="390"/>
                </a:lnTo>
                <a:lnTo>
                  <a:pt x="180" y="373"/>
                </a:lnTo>
                <a:lnTo>
                  <a:pt x="184" y="366"/>
                </a:lnTo>
                <a:lnTo>
                  <a:pt x="188" y="360"/>
                </a:lnTo>
                <a:lnTo>
                  <a:pt x="193" y="354"/>
                </a:lnTo>
                <a:lnTo>
                  <a:pt x="199" y="350"/>
                </a:lnTo>
                <a:lnTo>
                  <a:pt x="205" y="347"/>
                </a:lnTo>
                <a:lnTo>
                  <a:pt x="211" y="344"/>
                </a:lnTo>
                <a:lnTo>
                  <a:pt x="217" y="343"/>
                </a:lnTo>
                <a:lnTo>
                  <a:pt x="224" y="342"/>
                </a:lnTo>
                <a:lnTo>
                  <a:pt x="236" y="340"/>
                </a:lnTo>
                <a:lnTo>
                  <a:pt x="244" y="336"/>
                </a:lnTo>
                <a:lnTo>
                  <a:pt x="247" y="334"/>
                </a:lnTo>
                <a:lnTo>
                  <a:pt x="250" y="330"/>
                </a:lnTo>
                <a:lnTo>
                  <a:pt x="252" y="327"/>
                </a:lnTo>
                <a:lnTo>
                  <a:pt x="252" y="322"/>
                </a:lnTo>
                <a:lnTo>
                  <a:pt x="252" y="310"/>
                </a:lnTo>
                <a:lnTo>
                  <a:pt x="252" y="296"/>
                </a:lnTo>
                <a:lnTo>
                  <a:pt x="252" y="289"/>
                </a:lnTo>
                <a:lnTo>
                  <a:pt x="253" y="283"/>
                </a:lnTo>
                <a:lnTo>
                  <a:pt x="256" y="277"/>
                </a:lnTo>
                <a:lnTo>
                  <a:pt x="258" y="272"/>
                </a:lnTo>
                <a:lnTo>
                  <a:pt x="263" y="270"/>
                </a:lnTo>
                <a:lnTo>
                  <a:pt x="268" y="266"/>
                </a:lnTo>
                <a:lnTo>
                  <a:pt x="274" y="265"/>
                </a:lnTo>
                <a:lnTo>
                  <a:pt x="280" y="264"/>
                </a:lnTo>
                <a:lnTo>
                  <a:pt x="291" y="262"/>
                </a:lnTo>
                <a:lnTo>
                  <a:pt x="303" y="264"/>
                </a:lnTo>
                <a:lnTo>
                  <a:pt x="315" y="266"/>
                </a:lnTo>
                <a:lnTo>
                  <a:pt x="326" y="266"/>
                </a:lnTo>
                <a:lnTo>
                  <a:pt x="331" y="265"/>
                </a:lnTo>
                <a:lnTo>
                  <a:pt x="335" y="264"/>
                </a:lnTo>
                <a:lnTo>
                  <a:pt x="339" y="261"/>
                </a:lnTo>
                <a:lnTo>
                  <a:pt x="344" y="259"/>
                </a:lnTo>
                <a:lnTo>
                  <a:pt x="351" y="252"/>
                </a:lnTo>
                <a:lnTo>
                  <a:pt x="357" y="247"/>
                </a:lnTo>
                <a:lnTo>
                  <a:pt x="359" y="246"/>
                </a:lnTo>
                <a:lnTo>
                  <a:pt x="363" y="245"/>
                </a:lnTo>
                <a:lnTo>
                  <a:pt x="365" y="246"/>
                </a:lnTo>
                <a:lnTo>
                  <a:pt x="367" y="247"/>
                </a:lnTo>
                <a:lnTo>
                  <a:pt x="370" y="249"/>
                </a:lnTo>
                <a:lnTo>
                  <a:pt x="371" y="252"/>
                </a:lnTo>
                <a:lnTo>
                  <a:pt x="372" y="255"/>
                </a:lnTo>
                <a:lnTo>
                  <a:pt x="371" y="258"/>
                </a:lnTo>
                <a:lnTo>
                  <a:pt x="369" y="265"/>
                </a:lnTo>
                <a:lnTo>
                  <a:pt x="365" y="271"/>
                </a:lnTo>
                <a:lnTo>
                  <a:pt x="364" y="274"/>
                </a:lnTo>
                <a:lnTo>
                  <a:pt x="363" y="278"/>
                </a:lnTo>
                <a:lnTo>
                  <a:pt x="363" y="284"/>
                </a:lnTo>
                <a:lnTo>
                  <a:pt x="363" y="289"/>
                </a:lnTo>
                <a:lnTo>
                  <a:pt x="364" y="300"/>
                </a:lnTo>
                <a:lnTo>
                  <a:pt x="367" y="310"/>
                </a:lnTo>
                <a:lnTo>
                  <a:pt x="372" y="321"/>
                </a:lnTo>
                <a:lnTo>
                  <a:pt x="377" y="331"/>
                </a:lnTo>
                <a:lnTo>
                  <a:pt x="382" y="343"/>
                </a:lnTo>
                <a:lnTo>
                  <a:pt x="385" y="356"/>
                </a:lnTo>
                <a:lnTo>
                  <a:pt x="387" y="369"/>
                </a:lnTo>
                <a:lnTo>
                  <a:pt x="385" y="380"/>
                </a:lnTo>
                <a:lnTo>
                  <a:pt x="384" y="388"/>
                </a:lnTo>
                <a:lnTo>
                  <a:pt x="383" y="397"/>
                </a:lnTo>
                <a:lnTo>
                  <a:pt x="382" y="409"/>
                </a:lnTo>
                <a:lnTo>
                  <a:pt x="382" y="422"/>
                </a:lnTo>
                <a:lnTo>
                  <a:pt x="382" y="435"/>
                </a:lnTo>
                <a:lnTo>
                  <a:pt x="382" y="444"/>
                </a:lnTo>
                <a:lnTo>
                  <a:pt x="382" y="461"/>
                </a:lnTo>
                <a:lnTo>
                  <a:pt x="382" y="479"/>
                </a:lnTo>
                <a:lnTo>
                  <a:pt x="382" y="482"/>
                </a:lnTo>
                <a:lnTo>
                  <a:pt x="383" y="486"/>
                </a:lnTo>
                <a:lnTo>
                  <a:pt x="384" y="487"/>
                </a:lnTo>
                <a:lnTo>
                  <a:pt x="387" y="488"/>
                </a:lnTo>
                <a:lnTo>
                  <a:pt x="392" y="489"/>
                </a:lnTo>
                <a:lnTo>
                  <a:pt x="402" y="488"/>
                </a:lnTo>
                <a:lnTo>
                  <a:pt x="419" y="486"/>
                </a:lnTo>
                <a:lnTo>
                  <a:pt x="440" y="483"/>
                </a:lnTo>
                <a:lnTo>
                  <a:pt x="451" y="482"/>
                </a:lnTo>
                <a:lnTo>
                  <a:pt x="461" y="482"/>
                </a:lnTo>
                <a:lnTo>
                  <a:pt x="471" y="483"/>
                </a:lnTo>
                <a:lnTo>
                  <a:pt x="477" y="486"/>
                </a:lnTo>
                <a:lnTo>
                  <a:pt x="483" y="488"/>
                </a:lnTo>
                <a:lnTo>
                  <a:pt x="486" y="491"/>
                </a:lnTo>
                <a:lnTo>
                  <a:pt x="490" y="492"/>
                </a:lnTo>
                <a:lnTo>
                  <a:pt x="494" y="492"/>
                </a:lnTo>
                <a:lnTo>
                  <a:pt x="496" y="491"/>
                </a:lnTo>
                <a:lnTo>
                  <a:pt x="498" y="488"/>
                </a:lnTo>
                <a:lnTo>
                  <a:pt x="499" y="485"/>
                </a:lnTo>
                <a:lnTo>
                  <a:pt x="502" y="481"/>
                </a:lnTo>
                <a:lnTo>
                  <a:pt x="504" y="472"/>
                </a:lnTo>
                <a:lnTo>
                  <a:pt x="507" y="466"/>
                </a:lnTo>
                <a:lnTo>
                  <a:pt x="509" y="463"/>
                </a:lnTo>
                <a:lnTo>
                  <a:pt x="511" y="462"/>
                </a:lnTo>
                <a:lnTo>
                  <a:pt x="515" y="461"/>
                </a:lnTo>
                <a:lnTo>
                  <a:pt x="518" y="461"/>
                </a:lnTo>
                <a:lnTo>
                  <a:pt x="523" y="461"/>
                </a:lnTo>
                <a:lnTo>
                  <a:pt x="527" y="460"/>
                </a:lnTo>
                <a:lnTo>
                  <a:pt x="529" y="459"/>
                </a:lnTo>
                <a:lnTo>
                  <a:pt x="532" y="455"/>
                </a:lnTo>
                <a:lnTo>
                  <a:pt x="532" y="453"/>
                </a:lnTo>
                <a:lnTo>
                  <a:pt x="532" y="449"/>
                </a:lnTo>
                <a:lnTo>
                  <a:pt x="530" y="447"/>
                </a:lnTo>
                <a:lnTo>
                  <a:pt x="529" y="443"/>
                </a:lnTo>
                <a:lnTo>
                  <a:pt x="527" y="441"/>
                </a:lnTo>
                <a:lnTo>
                  <a:pt x="524" y="437"/>
                </a:lnTo>
                <a:lnTo>
                  <a:pt x="524" y="435"/>
                </a:lnTo>
                <a:lnTo>
                  <a:pt x="523" y="431"/>
                </a:lnTo>
                <a:lnTo>
                  <a:pt x="524" y="429"/>
                </a:lnTo>
                <a:lnTo>
                  <a:pt x="527" y="426"/>
                </a:lnTo>
                <a:lnTo>
                  <a:pt x="530" y="425"/>
                </a:lnTo>
                <a:lnTo>
                  <a:pt x="535" y="423"/>
                </a:lnTo>
                <a:lnTo>
                  <a:pt x="542" y="422"/>
                </a:lnTo>
                <a:lnTo>
                  <a:pt x="549" y="418"/>
                </a:lnTo>
                <a:lnTo>
                  <a:pt x="559" y="413"/>
                </a:lnTo>
                <a:lnTo>
                  <a:pt x="568" y="409"/>
                </a:lnTo>
                <a:lnTo>
                  <a:pt x="589" y="396"/>
                </a:lnTo>
                <a:lnTo>
                  <a:pt x="606" y="382"/>
                </a:lnTo>
                <a:lnTo>
                  <a:pt x="622" y="369"/>
                </a:lnTo>
                <a:lnTo>
                  <a:pt x="637" y="356"/>
                </a:lnTo>
                <a:lnTo>
                  <a:pt x="652" y="344"/>
                </a:lnTo>
                <a:lnTo>
                  <a:pt x="665" y="336"/>
                </a:lnTo>
                <a:lnTo>
                  <a:pt x="671" y="333"/>
                </a:lnTo>
                <a:lnTo>
                  <a:pt x="677" y="330"/>
                </a:lnTo>
                <a:lnTo>
                  <a:pt x="683" y="329"/>
                </a:lnTo>
                <a:lnTo>
                  <a:pt x="688" y="329"/>
                </a:lnTo>
                <a:lnTo>
                  <a:pt x="693" y="330"/>
                </a:lnTo>
                <a:lnTo>
                  <a:pt x="698" y="333"/>
                </a:lnTo>
                <a:lnTo>
                  <a:pt x="702" y="337"/>
                </a:lnTo>
                <a:lnTo>
                  <a:pt x="705" y="343"/>
                </a:lnTo>
                <a:lnTo>
                  <a:pt x="711" y="355"/>
                </a:lnTo>
                <a:lnTo>
                  <a:pt x="715" y="366"/>
                </a:lnTo>
                <a:lnTo>
                  <a:pt x="718" y="374"/>
                </a:lnTo>
                <a:lnTo>
                  <a:pt x="722" y="384"/>
                </a:lnTo>
                <a:lnTo>
                  <a:pt x="725" y="387"/>
                </a:lnTo>
                <a:lnTo>
                  <a:pt x="729" y="390"/>
                </a:lnTo>
                <a:lnTo>
                  <a:pt x="734" y="391"/>
                </a:lnTo>
                <a:lnTo>
                  <a:pt x="740" y="391"/>
                </a:lnTo>
                <a:lnTo>
                  <a:pt x="744" y="390"/>
                </a:lnTo>
                <a:lnTo>
                  <a:pt x="750" y="386"/>
                </a:lnTo>
                <a:lnTo>
                  <a:pt x="755" y="382"/>
                </a:lnTo>
                <a:lnTo>
                  <a:pt x="760" y="378"/>
                </a:lnTo>
                <a:lnTo>
                  <a:pt x="767" y="367"/>
                </a:lnTo>
                <a:lnTo>
                  <a:pt x="774" y="357"/>
                </a:lnTo>
                <a:lnTo>
                  <a:pt x="782" y="349"/>
                </a:lnTo>
                <a:lnTo>
                  <a:pt x="790" y="342"/>
                </a:lnTo>
                <a:lnTo>
                  <a:pt x="793" y="338"/>
                </a:lnTo>
                <a:lnTo>
                  <a:pt x="797" y="333"/>
                </a:lnTo>
                <a:lnTo>
                  <a:pt x="800" y="325"/>
                </a:lnTo>
                <a:lnTo>
                  <a:pt x="804" y="317"/>
                </a:lnTo>
                <a:lnTo>
                  <a:pt x="807" y="309"/>
                </a:lnTo>
                <a:lnTo>
                  <a:pt x="811" y="300"/>
                </a:lnTo>
                <a:lnTo>
                  <a:pt x="816" y="293"/>
                </a:lnTo>
                <a:lnTo>
                  <a:pt x="820" y="287"/>
                </a:lnTo>
                <a:lnTo>
                  <a:pt x="826" y="281"/>
                </a:lnTo>
                <a:lnTo>
                  <a:pt x="832" y="279"/>
                </a:lnTo>
                <a:lnTo>
                  <a:pt x="838" y="277"/>
                </a:lnTo>
                <a:lnTo>
                  <a:pt x="843" y="278"/>
                </a:lnTo>
                <a:lnTo>
                  <a:pt x="847" y="279"/>
                </a:lnTo>
                <a:lnTo>
                  <a:pt x="850" y="283"/>
                </a:lnTo>
                <a:lnTo>
                  <a:pt x="853" y="286"/>
                </a:lnTo>
                <a:lnTo>
                  <a:pt x="854" y="292"/>
                </a:lnTo>
                <a:lnTo>
                  <a:pt x="855" y="303"/>
                </a:lnTo>
                <a:lnTo>
                  <a:pt x="857" y="311"/>
                </a:lnTo>
                <a:lnTo>
                  <a:pt x="860" y="312"/>
                </a:lnTo>
                <a:lnTo>
                  <a:pt x="862" y="312"/>
                </a:lnTo>
                <a:lnTo>
                  <a:pt x="864" y="311"/>
                </a:lnTo>
                <a:lnTo>
                  <a:pt x="867" y="309"/>
                </a:lnTo>
                <a:lnTo>
                  <a:pt x="870" y="305"/>
                </a:lnTo>
                <a:lnTo>
                  <a:pt x="873" y="303"/>
                </a:lnTo>
                <a:lnTo>
                  <a:pt x="875" y="300"/>
                </a:lnTo>
                <a:lnTo>
                  <a:pt x="879" y="299"/>
                </a:lnTo>
                <a:lnTo>
                  <a:pt x="882" y="299"/>
                </a:lnTo>
                <a:lnTo>
                  <a:pt x="886" y="300"/>
                </a:lnTo>
                <a:lnTo>
                  <a:pt x="889" y="302"/>
                </a:lnTo>
                <a:lnTo>
                  <a:pt x="894" y="303"/>
                </a:lnTo>
                <a:lnTo>
                  <a:pt x="900" y="305"/>
                </a:lnTo>
                <a:lnTo>
                  <a:pt x="906" y="306"/>
                </a:lnTo>
                <a:lnTo>
                  <a:pt x="912" y="306"/>
                </a:lnTo>
                <a:lnTo>
                  <a:pt x="918" y="306"/>
                </a:lnTo>
                <a:lnTo>
                  <a:pt x="931" y="304"/>
                </a:lnTo>
                <a:lnTo>
                  <a:pt x="944" y="302"/>
                </a:lnTo>
                <a:lnTo>
                  <a:pt x="956" y="298"/>
                </a:lnTo>
                <a:lnTo>
                  <a:pt x="967" y="292"/>
                </a:lnTo>
                <a:lnTo>
                  <a:pt x="976" y="285"/>
                </a:lnTo>
                <a:lnTo>
                  <a:pt x="986" y="279"/>
                </a:lnTo>
                <a:lnTo>
                  <a:pt x="995" y="274"/>
                </a:lnTo>
                <a:lnTo>
                  <a:pt x="1003" y="268"/>
                </a:lnTo>
                <a:lnTo>
                  <a:pt x="1006" y="265"/>
                </a:lnTo>
                <a:lnTo>
                  <a:pt x="1007" y="261"/>
                </a:lnTo>
                <a:lnTo>
                  <a:pt x="1007" y="256"/>
                </a:lnTo>
                <a:lnTo>
                  <a:pt x="1005" y="251"/>
                </a:lnTo>
                <a:lnTo>
                  <a:pt x="999" y="239"/>
                </a:lnTo>
                <a:lnTo>
                  <a:pt x="992" y="227"/>
                </a:lnTo>
                <a:lnTo>
                  <a:pt x="986" y="214"/>
                </a:lnTo>
                <a:lnTo>
                  <a:pt x="981" y="201"/>
                </a:lnTo>
                <a:lnTo>
                  <a:pt x="980" y="195"/>
                </a:lnTo>
                <a:lnTo>
                  <a:pt x="979" y="190"/>
                </a:lnTo>
                <a:lnTo>
                  <a:pt x="979" y="186"/>
                </a:lnTo>
                <a:lnTo>
                  <a:pt x="980" y="184"/>
                </a:lnTo>
                <a:lnTo>
                  <a:pt x="982" y="183"/>
                </a:lnTo>
                <a:lnTo>
                  <a:pt x="984" y="182"/>
                </a:lnTo>
                <a:lnTo>
                  <a:pt x="988" y="183"/>
                </a:lnTo>
                <a:lnTo>
                  <a:pt x="993" y="184"/>
                </a:lnTo>
                <a:lnTo>
                  <a:pt x="996" y="186"/>
                </a:lnTo>
                <a:lnTo>
                  <a:pt x="1001" y="188"/>
                </a:lnTo>
                <a:lnTo>
                  <a:pt x="1005" y="188"/>
                </a:lnTo>
                <a:lnTo>
                  <a:pt x="1007" y="186"/>
                </a:lnTo>
                <a:lnTo>
                  <a:pt x="1009" y="185"/>
                </a:lnTo>
                <a:lnTo>
                  <a:pt x="1011" y="183"/>
                </a:lnTo>
                <a:lnTo>
                  <a:pt x="1012" y="179"/>
                </a:lnTo>
                <a:lnTo>
                  <a:pt x="1011" y="173"/>
                </a:lnTo>
                <a:lnTo>
                  <a:pt x="1007" y="163"/>
                </a:lnTo>
                <a:lnTo>
                  <a:pt x="1003" y="152"/>
                </a:lnTo>
                <a:lnTo>
                  <a:pt x="1000" y="140"/>
                </a:lnTo>
                <a:lnTo>
                  <a:pt x="999" y="123"/>
                </a:lnTo>
                <a:lnTo>
                  <a:pt x="1000" y="114"/>
                </a:lnTo>
                <a:lnTo>
                  <a:pt x="1002" y="107"/>
                </a:lnTo>
                <a:lnTo>
                  <a:pt x="1005" y="101"/>
                </a:lnTo>
                <a:lnTo>
                  <a:pt x="1009" y="96"/>
                </a:lnTo>
                <a:lnTo>
                  <a:pt x="1020" y="88"/>
                </a:lnTo>
                <a:lnTo>
                  <a:pt x="1032" y="79"/>
                </a:lnTo>
                <a:lnTo>
                  <a:pt x="1039" y="76"/>
                </a:lnTo>
                <a:lnTo>
                  <a:pt x="1045" y="73"/>
                </a:lnTo>
                <a:lnTo>
                  <a:pt x="1051" y="71"/>
                </a:lnTo>
                <a:lnTo>
                  <a:pt x="1058" y="70"/>
                </a:lnTo>
                <a:lnTo>
                  <a:pt x="1074" y="67"/>
                </a:lnTo>
                <a:lnTo>
                  <a:pt x="1093" y="69"/>
                </a:lnTo>
                <a:lnTo>
                  <a:pt x="1103" y="69"/>
                </a:lnTo>
                <a:lnTo>
                  <a:pt x="1116" y="69"/>
                </a:lnTo>
                <a:lnTo>
                  <a:pt x="1128" y="67"/>
                </a:lnTo>
                <a:lnTo>
                  <a:pt x="1140" y="65"/>
                </a:lnTo>
                <a:lnTo>
                  <a:pt x="1151" y="63"/>
                </a:lnTo>
                <a:lnTo>
                  <a:pt x="1160" y="59"/>
                </a:lnTo>
                <a:lnTo>
                  <a:pt x="1164" y="57"/>
                </a:lnTo>
                <a:lnTo>
                  <a:pt x="1168" y="54"/>
                </a:lnTo>
                <a:lnTo>
                  <a:pt x="1170" y="52"/>
                </a:lnTo>
                <a:lnTo>
                  <a:pt x="1171" y="50"/>
                </a:lnTo>
                <a:lnTo>
                  <a:pt x="1172" y="39"/>
                </a:lnTo>
                <a:lnTo>
                  <a:pt x="1175" y="28"/>
                </a:lnTo>
                <a:lnTo>
                  <a:pt x="1176" y="23"/>
                </a:lnTo>
                <a:lnTo>
                  <a:pt x="1178" y="20"/>
                </a:lnTo>
                <a:lnTo>
                  <a:pt x="1182" y="16"/>
                </a:lnTo>
                <a:lnTo>
                  <a:pt x="1188" y="15"/>
                </a:lnTo>
                <a:lnTo>
                  <a:pt x="1201" y="14"/>
                </a:lnTo>
                <a:lnTo>
                  <a:pt x="1214" y="13"/>
                </a:lnTo>
                <a:lnTo>
                  <a:pt x="1221" y="13"/>
                </a:lnTo>
                <a:lnTo>
                  <a:pt x="1229" y="10"/>
                </a:lnTo>
                <a:lnTo>
                  <a:pt x="1238" y="8"/>
                </a:lnTo>
                <a:lnTo>
                  <a:pt x="1250" y="4"/>
                </a:lnTo>
                <a:lnTo>
                  <a:pt x="1260" y="1"/>
                </a:lnTo>
                <a:lnTo>
                  <a:pt x="1270" y="0"/>
                </a:lnTo>
                <a:lnTo>
                  <a:pt x="1278" y="0"/>
                </a:lnTo>
                <a:lnTo>
                  <a:pt x="1285" y="0"/>
                </a:lnTo>
                <a:lnTo>
                  <a:pt x="1291" y="3"/>
                </a:lnTo>
                <a:lnTo>
                  <a:pt x="1296" y="7"/>
                </a:lnTo>
                <a:lnTo>
                  <a:pt x="1301" y="12"/>
                </a:lnTo>
                <a:lnTo>
                  <a:pt x="1304" y="18"/>
                </a:lnTo>
                <a:lnTo>
                  <a:pt x="1314" y="33"/>
                </a:lnTo>
                <a:lnTo>
                  <a:pt x="1324" y="48"/>
                </a:lnTo>
                <a:lnTo>
                  <a:pt x="1336" y="64"/>
                </a:lnTo>
                <a:lnTo>
                  <a:pt x="1348" y="78"/>
                </a:lnTo>
                <a:lnTo>
                  <a:pt x="1354" y="84"/>
                </a:lnTo>
                <a:lnTo>
                  <a:pt x="1358" y="89"/>
                </a:lnTo>
                <a:lnTo>
                  <a:pt x="1361" y="95"/>
                </a:lnTo>
                <a:lnTo>
                  <a:pt x="1365" y="100"/>
                </a:lnTo>
                <a:lnTo>
                  <a:pt x="1366" y="106"/>
                </a:lnTo>
                <a:lnTo>
                  <a:pt x="1367" y="110"/>
                </a:lnTo>
                <a:lnTo>
                  <a:pt x="1368" y="116"/>
                </a:lnTo>
                <a:lnTo>
                  <a:pt x="1368" y="121"/>
                </a:lnTo>
                <a:lnTo>
                  <a:pt x="1367" y="126"/>
                </a:lnTo>
                <a:lnTo>
                  <a:pt x="1366" y="129"/>
                </a:lnTo>
                <a:lnTo>
                  <a:pt x="1364" y="133"/>
                </a:lnTo>
                <a:lnTo>
                  <a:pt x="1362" y="135"/>
                </a:lnTo>
                <a:lnTo>
                  <a:pt x="1357" y="141"/>
                </a:lnTo>
                <a:lnTo>
                  <a:pt x="1353" y="147"/>
                </a:lnTo>
                <a:lnTo>
                  <a:pt x="1351" y="149"/>
                </a:lnTo>
                <a:lnTo>
                  <a:pt x="1351" y="152"/>
                </a:lnTo>
                <a:lnTo>
                  <a:pt x="1352" y="154"/>
                </a:lnTo>
                <a:lnTo>
                  <a:pt x="1354" y="155"/>
                </a:lnTo>
                <a:lnTo>
                  <a:pt x="1360" y="159"/>
                </a:lnTo>
                <a:lnTo>
                  <a:pt x="1367" y="161"/>
                </a:lnTo>
                <a:lnTo>
                  <a:pt x="1376" y="166"/>
                </a:lnTo>
                <a:lnTo>
                  <a:pt x="1384" y="173"/>
                </a:lnTo>
                <a:lnTo>
                  <a:pt x="1387" y="178"/>
                </a:lnTo>
                <a:lnTo>
                  <a:pt x="1392" y="183"/>
                </a:lnTo>
                <a:lnTo>
                  <a:pt x="1395" y="190"/>
                </a:lnTo>
                <a:lnTo>
                  <a:pt x="1397" y="196"/>
                </a:lnTo>
                <a:lnTo>
                  <a:pt x="1399" y="203"/>
                </a:lnTo>
                <a:lnTo>
                  <a:pt x="1403" y="209"/>
                </a:lnTo>
                <a:lnTo>
                  <a:pt x="1406" y="212"/>
                </a:lnTo>
                <a:lnTo>
                  <a:pt x="1410" y="216"/>
                </a:lnTo>
                <a:lnTo>
                  <a:pt x="1415" y="218"/>
                </a:lnTo>
                <a:lnTo>
                  <a:pt x="1420" y="218"/>
                </a:lnTo>
                <a:lnTo>
                  <a:pt x="1424" y="217"/>
                </a:lnTo>
                <a:lnTo>
                  <a:pt x="1429" y="215"/>
                </a:lnTo>
                <a:lnTo>
                  <a:pt x="1435" y="212"/>
                </a:lnTo>
                <a:lnTo>
                  <a:pt x="1440" y="211"/>
                </a:lnTo>
                <a:lnTo>
                  <a:pt x="1445" y="211"/>
                </a:lnTo>
                <a:lnTo>
                  <a:pt x="1449" y="214"/>
                </a:lnTo>
                <a:lnTo>
                  <a:pt x="1453" y="216"/>
                </a:lnTo>
                <a:lnTo>
                  <a:pt x="1456" y="221"/>
                </a:lnTo>
                <a:lnTo>
                  <a:pt x="1460" y="227"/>
                </a:lnTo>
                <a:lnTo>
                  <a:pt x="1461" y="234"/>
                </a:lnTo>
                <a:lnTo>
                  <a:pt x="1462" y="247"/>
                </a:lnTo>
                <a:lnTo>
                  <a:pt x="1464" y="256"/>
                </a:lnTo>
                <a:lnTo>
                  <a:pt x="1462" y="265"/>
                </a:lnTo>
                <a:lnTo>
                  <a:pt x="1462" y="273"/>
                </a:lnTo>
                <a:lnTo>
                  <a:pt x="1462" y="281"/>
                </a:lnTo>
                <a:lnTo>
                  <a:pt x="1465" y="289"/>
                </a:lnTo>
                <a:lnTo>
                  <a:pt x="1467" y="294"/>
                </a:lnTo>
                <a:lnTo>
                  <a:pt x="1471" y="300"/>
                </a:lnTo>
                <a:lnTo>
                  <a:pt x="1473" y="304"/>
                </a:lnTo>
                <a:lnTo>
                  <a:pt x="1473" y="308"/>
                </a:lnTo>
                <a:lnTo>
                  <a:pt x="1474" y="314"/>
                </a:lnTo>
                <a:lnTo>
                  <a:pt x="1473" y="318"/>
                </a:lnTo>
                <a:lnTo>
                  <a:pt x="1472" y="329"/>
                </a:lnTo>
                <a:lnTo>
                  <a:pt x="1468" y="338"/>
                </a:lnTo>
                <a:lnTo>
                  <a:pt x="1466" y="341"/>
                </a:lnTo>
                <a:lnTo>
                  <a:pt x="1462" y="343"/>
                </a:lnTo>
                <a:lnTo>
                  <a:pt x="1460" y="344"/>
                </a:lnTo>
                <a:lnTo>
                  <a:pt x="1456" y="344"/>
                </a:lnTo>
                <a:lnTo>
                  <a:pt x="1448" y="341"/>
                </a:lnTo>
                <a:lnTo>
                  <a:pt x="1440" y="336"/>
                </a:lnTo>
                <a:lnTo>
                  <a:pt x="1433" y="331"/>
                </a:lnTo>
                <a:lnTo>
                  <a:pt x="1424" y="329"/>
                </a:lnTo>
                <a:lnTo>
                  <a:pt x="1421" y="329"/>
                </a:lnTo>
                <a:lnTo>
                  <a:pt x="1418" y="330"/>
                </a:lnTo>
                <a:lnTo>
                  <a:pt x="1415" y="333"/>
                </a:lnTo>
                <a:lnTo>
                  <a:pt x="1412" y="336"/>
                </a:lnTo>
                <a:lnTo>
                  <a:pt x="1410" y="341"/>
                </a:lnTo>
                <a:lnTo>
                  <a:pt x="1410" y="347"/>
                </a:lnTo>
                <a:lnTo>
                  <a:pt x="1410" y="353"/>
                </a:lnTo>
                <a:lnTo>
                  <a:pt x="1411" y="359"/>
                </a:lnTo>
                <a:lnTo>
                  <a:pt x="1414" y="365"/>
                </a:lnTo>
                <a:lnTo>
                  <a:pt x="1416" y="371"/>
                </a:lnTo>
                <a:lnTo>
                  <a:pt x="1420" y="377"/>
                </a:lnTo>
                <a:lnTo>
                  <a:pt x="1424" y="381"/>
                </a:lnTo>
                <a:lnTo>
                  <a:pt x="1434" y="391"/>
                </a:lnTo>
                <a:lnTo>
                  <a:pt x="1446" y="403"/>
                </a:lnTo>
                <a:lnTo>
                  <a:pt x="1458" y="415"/>
                </a:lnTo>
                <a:lnTo>
                  <a:pt x="1468" y="428"/>
                </a:lnTo>
                <a:lnTo>
                  <a:pt x="1472" y="434"/>
                </a:lnTo>
                <a:lnTo>
                  <a:pt x="1475" y="440"/>
                </a:lnTo>
                <a:lnTo>
                  <a:pt x="1477" y="444"/>
                </a:lnTo>
                <a:lnTo>
                  <a:pt x="1478" y="449"/>
                </a:lnTo>
                <a:lnTo>
                  <a:pt x="1478" y="459"/>
                </a:lnTo>
                <a:lnTo>
                  <a:pt x="1477" y="467"/>
                </a:lnTo>
                <a:lnTo>
                  <a:pt x="1475" y="475"/>
                </a:lnTo>
                <a:lnTo>
                  <a:pt x="1475" y="482"/>
                </a:lnTo>
                <a:lnTo>
                  <a:pt x="1477" y="485"/>
                </a:lnTo>
                <a:lnTo>
                  <a:pt x="1479" y="487"/>
                </a:lnTo>
                <a:lnTo>
                  <a:pt x="1481" y="489"/>
                </a:lnTo>
                <a:lnTo>
                  <a:pt x="1485" y="492"/>
                </a:lnTo>
                <a:lnTo>
                  <a:pt x="1492" y="497"/>
                </a:lnTo>
                <a:lnTo>
                  <a:pt x="1496" y="501"/>
                </a:lnTo>
                <a:lnTo>
                  <a:pt x="1497" y="507"/>
                </a:lnTo>
                <a:lnTo>
                  <a:pt x="1497" y="517"/>
                </a:lnTo>
                <a:lnTo>
                  <a:pt x="1498" y="526"/>
                </a:lnTo>
                <a:lnTo>
                  <a:pt x="1499" y="535"/>
                </a:lnTo>
                <a:lnTo>
                  <a:pt x="1500" y="538"/>
                </a:lnTo>
                <a:lnTo>
                  <a:pt x="1503" y="541"/>
                </a:lnTo>
                <a:lnTo>
                  <a:pt x="1505" y="542"/>
                </a:lnTo>
                <a:lnTo>
                  <a:pt x="1508" y="543"/>
                </a:lnTo>
                <a:lnTo>
                  <a:pt x="1511" y="543"/>
                </a:lnTo>
                <a:lnTo>
                  <a:pt x="1515" y="541"/>
                </a:lnTo>
                <a:lnTo>
                  <a:pt x="1518" y="538"/>
                </a:lnTo>
                <a:lnTo>
                  <a:pt x="1523" y="535"/>
                </a:lnTo>
                <a:lnTo>
                  <a:pt x="1528" y="531"/>
                </a:lnTo>
                <a:lnTo>
                  <a:pt x="1532" y="529"/>
                </a:lnTo>
                <a:lnTo>
                  <a:pt x="1538" y="526"/>
                </a:lnTo>
                <a:lnTo>
                  <a:pt x="1544" y="524"/>
                </a:lnTo>
                <a:lnTo>
                  <a:pt x="1557" y="523"/>
                </a:lnTo>
                <a:lnTo>
                  <a:pt x="1571" y="523"/>
                </a:lnTo>
                <a:lnTo>
                  <a:pt x="1585" y="523"/>
                </a:lnTo>
                <a:lnTo>
                  <a:pt x="1601" y="523"/>
                </a:lnTo>
                <a:lnTo>
                  <a:pt x="1622" y="520"/>
                </a:lnTo>
                <a:lnTo>
                  <a:pt x="1638" y="518"/>
                </a:lnTo>
                <a:lnTo>
                  <a:pt x="1647" y="517"/>
                </a:lnTo>
                <a:lnTo>
                  <a:pt x="1654" y="517"/>
                </a:lnTo>
                <a:lnTo>
                  <a:pt x="1660" y="518"/>
                </a:lnTo>
                <a:lnTo>
                  <a:pt x="1666" y="522"/>
                </a:lnTo>
                <a:lnTo>
                  <a:pt x="1672" y="526"/>
                </a:lnTo>
                <a:lnTo>
                  <a:pt x="1679" y="530"/>
                </a:lnTo>
                <a:lnTo>
                  <a:pt x="1686" y="532"/>
                </a:lnTo>
                <a:lnTo>
                  <a:pt x="1693" y="533"/>
                </a:lnTo>
                <a:lnTo>
                  <a:pt x="1701" y="535"/>
                </a:lnTo>
                <a:lnTo>
                  <a:pt x="1711" y="535"/>
                </a:lnTo>
                <a:lnTo>
                  <a:pt x="1720" y="535"/>
                </a:lnTo>
                <a:lnTo>
                  <a:pt x="1731" y="532"/>
                </a:lnTo>
                <a:lnTo>
                  <a:pt x="1749" y="529"/>
                </a:lnTo>
                <a:lnTo>
                  <a:pt x="1763" y="524"/>
                </a:lnTo>
                <a:lnTo>
                  <a:pt x="1769" y="523"/>
                </a:lnTo>
                <a:lnTo>
                  <a:pt x="1773" y="522"/>
                </a:lnTo>
                <a:lnTo>
                  <a:pt x="1776" y="522"/>
                </a:lnTo>
                <a:lnTo>
                  <a:pt x="1779" y="524"/>
                </a:lnTo>
                <a:lnTo>
                  <a:pt x="1779" y="527"/>
                </a:lnTo>
                <a:lnTo>
                  <a:pt x="1777" y="533"/>
                </a:lnTo>
                <a:lnTo>
                  <a:pt x="1774" y="543"/>
                </a:lnTo>
                <a:lnTo>
                  <a:pt x="1769" y="556"/>
                </a:lnTo>
                <a:lnTo>
                  <a:pt x="1764" y="571"/>
                </a:lnTo>
                <a:lnTo>
                  <a:pt x="1758" y="588"/>
                </a:lnTo>
                <a:lnTo>
                  <a:pt x="1755" y="598"/>
                </a:lnTo>
                <a:lnTo>
                  <a:pt x="1751" y="605"/>
                </a:lnTo>
                <a:lnTo>
                  <a:pt x="1748" y="611"/>
                </a:lnTo>
                <a:lnTo>
                  <a:pt x="1744" y="615"/>
                </a:lnTo>
                <a:lnTo>
                  <a:pt x="1738" y="617"/>
                </a:lnTo>
                <a:lnTo>
                  <a:pt x="1731" y="618"/>
                </a:lnTo>
                <a:lnTo>
                  <a:pt x="1724" y="619"/>
                </a:lnTo>
                <a:lnTo>
                  <a:pt x="1714" y="619"/>
                </a:lnTo>
                <a:lnTo>
                  <a:pt x="1707" y="620"/>
                </a:lnTo>
                <a:lnTo>
                  <a:pt x="1700" y="623"/>
                </a:lnTo>
                <a:lnTo>
                  <a:pt x="1697" y="624"/>
                </a:lnTo>
                <a:lnTo>
                  <a:pt x="1694" y="625"/>
                </a:lnTo>
                <a:lnTo>
                  <a:pt x="1692" y="627"/>
                </a:lnTo>
                <a:lnTo>
                  <a:pt x="1691" y="631"/>
                </a:lnTo>
                <a:lnTo>
                  <a:pt x="1691" y="633"/>
                </a:lnTo>
                <a:lnTo>
                  <a:pt x="1691" y="636"/>
                </a:lnTo>
                <a:lnTo>
                  <a:pt x="1693" y="638"/>
                </a:lnTo>
                <a:lnTo>
                  <a:pt x="1695" y="642"/>
                </a:lnTo>
                <a:lnTo>
                  <a:pt x="1701" y="646"/>
                </a:lnTo>
                <a:lnTo>
                  <a:pt x="1710" y="652"/>
                </a:lnTo>
                <a:lnTo>
                  <a:pt x="1717" y="658"/>
                </a:lnTo>
                <a:lnTo>
                  <a:pt x="1724" y="664"/>
                </a:lnTo>
                <a:lnTo>
                  <a:pt x="1726" y="669"/>
                </a:lnTo>
                <a:lnTo>
                  <a:pt x="1727" y="672"/>
                </a:lnTo>
                <a:lnTo>
                  <a:pt x="1729" y="677"/>
                </a:lnTo>
                <a:lnTo>
                  <a:pt x="1727" y="682"/>
                </a:lnTo>
                <a:lnTo>
                  <a:pt x="1726" y="684"/>
                </a:lnTo>
                <a:lnTo>
                  <a:pt x="1721" y="687"/>
                </a:lnTo>
                <a:lnTo>
                  <a:pt x="1716" y="689"/>
                </a:lnTo>
                <a:lnTo>
                  <a:pt x="1710" y="690"/>
                </a:lnTo>
                <a:lnTo>
                  <a:pt x="1697" y="694"/>
                </a:lnTo>
                <a:lnTo>
                  <a:pt x="1688" y="697"/>
                </a:lnTo>
                <a:lnTo>
                  <a:pt x="1683" y="703"/>
                </a:lnTo>
                <a:lnTo>
                  <a:pt x="1680" y="709"/>
                </a:lnTo>
                <a:lnTo>
                  <a:pt x="1677" y="715"/>
                </a:lnTo>
                <a:lnTo>
                  <a:pt x="1676" y="722"/>
                </a:lnTo>
                <a:lnTo>
                  <a:pt x="1676" y="728"/>
                </a:lnTo>
                <a:lnTo>
                  <a:pt x="1676" y="734"/>
                </a:lnTo>
                <a:lnTo>
                  <a:pt x="1677" y="740"/>
                </a:lnTo>
                <a:lnTo>
                  <a:pt x="1680" y="746"/>
                </a:lnTo>
                <a:lnTo>
                  <a:pt x="1682" y="752"/>
                </a:lnTo>
                <a:lnTo>
                  <a:pt x="1687" y="759"/>
                </a:lnTo>
                <a:lnTo>
                  <a:pt x="1693" y="766"/>
                </a:lnTo>
                <a:lnTo>
                  <a:pt x="1700" y="773"/>
                </a:lnTo>
                <a:lnTo>
                  <a:pt x="1716" y="788"/>
                </a:lnTo>
                <a:lnTo>
                  <a:pt x="1730" y="800"/>
                </a:lnTo>
                <a:lnTo>
                  <a:pt x="1737" y="803"/>
                </a:lnTo>
                <a:lnTo>
                  <a:pt x="1743" y="806"/>
                </a:lnTo>
                <a:lnTo>
                  <a:pt x="1748" y="807"/>
                </a:lnTo>
                <a:lnTo>
                  <a:pt x="1752" y="807"/>
                </a:lnTo>
                <a:lnTo>
                  <a:pt x="1760" y="806"/>
                </a:lnTo>
                <a:lnTo>
                  <a:pt x="1768" y="802"/>
                </a:lnTo>
                <a:lnTo>
                  <a:pt x="1771" y="800"/>
                </a:lnTo>
                <a:lnTo>
                  <a:pt x="1775" y="798"/>
                </a:lnTo>
                <a:lnTo>
                  <a:pt x="1777" y="798"/>
                </a:lnTo>
                <a:lnTo>
                  <a:pt x="1779" y="800"/>
                </a:lnTo>
                <a:lnTo>
                  <a:pt x="1780" y="804"/>
                </a:lnTo>
                <a:lnTo>
                  <a:pt x="1780" y="814"/>
                </a:lnTo>
                <a:lnTo>
                  <a:pt x="1781" y="820"/>
                </a:lnTo>
                <a:lnTo>
                  <a:pt x="1783" y="825"/>
                </a:lnTo>
                <a:lnTo>
                  <a:pt x="1787" y="831"/>
                </a:lnTo>
                <a:lnTo>
                  <a:pt x="1792" y="836"/>
                </a:lnTo>
                <a:lnTo>
                  <a:pt x="1798" y="842"/>
                </a:lnTo>
                <a:lnTo>
                  <a:pt x="1804" y="847"/>
                </a:lnTo>
                <a:lnTo>
                  <a:pt x="1811" y="852"/>
                </a:lnTo>
                <a:lnTo>
                  <a:pt x="1818" y="856"/>
                </a:lnTo>
                <a:lnTo>
                  <a:pt x="1824" y="859"/>
                </a:lnTo>
                <a:lnTo>
                  <a:pt x="1830" y="860"/>
                </a:lnTo>
                <a:lnTo>
                  <a:pt x="1836" y="861"/>
                </a:lnTo>
                <a:lnTo>
                  <a:pt x="1840" y="860"/>
                </a:lnTo>
                <a:lnTo>
                  <a:pt x="1851" y="858"/>
                </a:lnTo>
                <a:lnTo>
                  <a:pt x="1863" y="853"/>
                </a:lnTo>
                <a:lnTo>
                  <a:pt x="1870" y="850"/>
                </a:lnTo>
                <a:lnTo>
                  <a:pt x="1878" y="847"/>
                </a:lnTo>
                <a:lnTo>
                  <a:pt x="1887" y="846"/>
                </a:lnTo>
                <a:lnTo>
                  <a:pt x="1896" y="846"/>
                </a:lnTo>
                <a:lnTo>
                  <a:pt x="1906" y="847"/>
                </a:lnTo>
                <a:lnTo>
                  <a:pt x="1914" y="851"/>
                </a:lnTo>
                <a:lnTo>
                  <a:pt x="1918" y="853"/>
                </a:lnTo>
                <a:lnTo>
                  <a:pt x="1921" y="856"/>
                </a:lnTo>
                <a:lnTo>
                  <a:pt x="1924" y="859"/>
                </a:lnTo>
                <a:lnTo>
                  <a:pt x="1927" y="864"/>
                </a:lnTo>
                <a:lnTo>
                  <a:pt x="1931" y="872"/>
                </a:lnTo>
                <a:lnTo>
                  <a:pt x="1933" y="880"/>
                </a:lnTo>
                <a:lnTo>
                  <a:pt x="1933" y="889"/>
                </a:lnTo>
                <a:lnTo>
                  <a:pt x="1933" y="897"/>
                </a:lnTo>
                <a:lnTo>
                  <a:pt x="1932" y="913"/>
                </a:lnTo>
                <a:lnTo>
                  <a:pt x="1932" y="928"/>
                </a:lnTo>
                <a:lnTo>
                  <a:pt x="1933" y="936"/>
                </a:lnTo>
                <a:lnTo>
                  <a:pt x="1937" y="945"/>
                </a:lnTo>
                <a:lnTo>
                  <a:pt x="1943" y="952"/>
                </a:lnTo>
                <a:lnTo>
                  <a:pt x="1947" y="959"/>
                </a:lnTo>
                <a:lnTo>
                  <a:pt x="1963" y="970"/>
                </a:lnTo>
                <a:lnTo>
                  <a:pt x="1981" y="983"/>
                </a:lnTo>
                <a:lnTo>
                  <a:pt x="1988" y="989"/>
                </a:lnTo>
                <a:lnTo>
                  <a:pt x="1993" y="995"/>
                </a:lnTo>
                <a:lnTo>
                  <a:pt x="1997" y="1002"/>
                </a:lnTo>
                <a:lnTo>
                  <a:pt x="2002" y="1012"/>
                </a:lnTo>
                <a:lnTo>
                  <a:pt x="2003" y="1018"/>
                </a:lnTo>
                <a:lnTo>
                  <a:pt x="2006" y="1025"/>
                </a:lnTo>
                <a:lnTo>
                  <a:pt x="2007" y="1028"/>
                </a:lnTo>
                <a:lnTo>
                  <a:pt x="2008" y="1031"/>
                </a:lnTo>
                <a:lnTo>
                  <a:pt x="2009" y="1033"/>
                </a:lnTo>
                <a:lnTo>
                  <a:pt x="2012" y="1034"/>
                </a:lnTo>
                <a:lnTo>
                  <a:pt x="2019" y="1033"/>
                </a:lnTo>
                <a:lnTo>
                  <a:pt x="2027" y="1034"/>
                </a:lnTo>
                <a:lnTo>
                  <a:pt x="2031" y="1034"/>
                </a:lnTo>
                <a:lnTo>
                  <a:pt x="2033" y="1035"/>
                </a:lnTo>
                <a:lnTo>
                  <a:pt x="2035" y="1036"/>
                </a:lnTo>
                <a:lnTo>
                  <a:pt x="2038" y="1039"/>
                </a:lnTo>
                <a:lnTo>
                  <a:pt x="2041" y="1053"/>
                </a:lnTo>
                <a:lnTo>
                  <a:pt x="2047" y="1072"/>
                </a:lnTo>
                <a:lnTo>
                  <a:pt x="2038" y="1080"/>
                </a:lnTo>
                <a:lnTo>
                  <a:pt x="2029" y="1090"/>
                </a:lnTo>
                <a:lnTo>
                  <a:pt x="2013" y="1100"/>
                </a:lnTo>
                <a:lnTo>
                  <a:pt x="1995" y="1109"/>
                </a:lnTo>
                <a:lnTo>
                  <a:pt x="1977" y="1117"/>
                </a:lnTo>
                <a:lnTo>
                  <a:pt x="1957" y="1124"/>
                </a:lnTo>
                <a:lnTo>
                  <a:pt x="1949" y="1128"/>
                </a:lnTo>
                <a:lnTo>
                  <a:pt x="1943" y="1132"/>
                </a:lnTo>
                <a:lnTo>
                  <a:pt x="1939" y="1136"/>
                </a:lnTo>
                <a:lnTo>
                  <a:pt x="1937" y="1141"/>
                </a:lnTo>
                <a:lnTo>
                  <a:pt x="1937" y="1146"/>
                </a:lnTo>
                <a:lnTo>
                  <a:pt x="1938" y="1150"/>
                </a:lnTo>
                <a:lnTo>
                  <a:pt x="1939" y="1156"/>
                </a:lnTo>
                <a:lnTo>
                  <a:pt x="1941" y="1161"/>
                </a:lnTo>
                <a:lnTo>
                  <a:pt x="1943" y="1165"/>
                </a:lnTo>
                <a:lnTo>
                  <a:pt x="1944" y="1168"/>
                </a:lnTo>
                <a:lnTo>
                  <a:pt x="1943" y="1172"/>
                </a:lnTo>
                <a:lnTo>
                  <a:pt x="1940" y="1174"/>
                </a:lnTo>
                <a:lnTo>
                  <a:pt x="1930" y="1178"/>
                </a:lnTo>
                <a:lnTo>
                  <a:pt x="1914" y="1181"/>
                </a:lnTo>
                <a:lnTo>
                  <a:pt x="1909" y="1182"/>
                </a:lnTo>
                <a:lnTo>
                  <a:pt x="1905" y="1185"/>
                </a:lnTo>
                <a:lnTo>
                  <a:pt x="1901" y="1187"/>
                </a:lnTo>
                <a:lnTo>
                  <a:pt x="1897" y="1191"/>
                </a:lnTo>
                <a:lnTo>
                  <a:pt x="1890" y="1198"/>
                </a:lnTo>
                <a:lnTo>
                  <a:pt x="1886" y="1207"/>
                </a:lnTo>
                <a:lnTo>
                  <a:pt x="1882" y="1217"/>
                </a:lnTo>
                <a:lnTo>
                  <a:pt x="1878" y="1225"/>
                </a:lnTo>
                <a:lnTo>
                  <a:pt x="1877" y="1233"/>
                </a:lnTo>
                <a:lnTo>
                  <a:pt x="1877" y="1239"/>
                </a:lnTo>
                <a:lnTo>
                  <a:pt x="1877" y="1249"/>
                </a:lnTo>
                <a:lnTo>
                  <a:pt x="1875" y="1257"/>
                </a:lnTo>
                <a:lnTo>
                  <a:pt x="1872" y="1261"/>
                </a:lnTo>
                <a:lnTo>
                  <a:pt x="1870" y="1264"/>
                </a:lnTo>
                <a:lnTo>
                  <a:pt x="1867" y="1267"/>
                </a:lnTo>
                <a:lnTo>
                  <a:pt x="1861" y="1269"/>
                </a:lnTo>
                <a:lnTo>
                  <a:pt x="1852" y="1273"/>
                </a:lnTo>
                <a:lnTo>
                  <a:pt x="1846" y="1276"/>
                </a:lnTo>
                <a:lnTo>
                  <a:pt x="1845" y="1279"/>
                </a:lnTo>
                <a:lnTo>
                  <a:pt x="1846" y="1280"/>
                </a:lnTo>
                <a:lnTo>
                  <a:pt x="1847" y="1281"/>
                </a:lnTo>
                <a:lnTo>
                  <a:pt x="1851" y="1281"/>
                </a:lnTo>
                <a:lnTo>
                  <a:pt x="1857" y="1281"/>
                </a:lnTo>
                <a:lnTo>
                  <a:pt x="1863" y="1282"/>
                </a:lnTo>
                <a:lnTo>
                  <a:pt x="1865" y="1283"/>
                </a:lnTo>
                <a:lnTo>
                  <a:pt x="1867" y="1285"/>
                </a:lnTo>
                <a:lnTo>
                  <a:pt x="1868" y="1287"/>
                </a:lnTo>
                <a:lnTo>
                  <a:pt x="1868" y="1289"/>
                </a:lnTo>
                <a:lnTo>
                  <a:pt x="1867" y="1296"/>
                </a:lnTo>
                <a:lnTo>
                  <a:pt x="1865" y="1305"/>
                </a:lnTo>
                <a:lnTo>
                  <a:pt x="1863" y="1315"/>
                </a:lnTo>
                <a:lnTo>
                  <a:pt x="1863" y="1327"/>
                </a:lnTo>
                <a:lnTo>
                  <a:pt x="1862" y="1338"/>
                </a:lnTo>
                <a:lnTo>
                  <a:pt x="1859" y="1348"/>
                </a:lnTo>
                <a:lnTo>
                  <a:pt x="1857" y="1354"/>
                </a:lnTo>
                <a:lnTo>
                  <a:pt x="1853" y="1359"/>
                </a:lnTo>
                <a:lnTo>
                  <a:pt x="1849" y="1367"/>
                </a:lnTo>
                <a:lnTo>
                  <a:pt x="1842" y="1375"/>
                </a:lnTo>
                <a:lnTo>
                  <a:pt x="1834" y="1386"/>
                </a:lnTo>
                <a:lnTo>
                  <a:pt x="1828" y="1396"/>
                </a:lnTo>
                <a:lnTo>
                  <a:pt x="1824" y="1407"/>
                </a:lnTo>
                <a:lnTo>
                  <a:pt x="1820" y="1419"/>
                </a:lnTo>
                <a:lnTo>
                  <a:pt x="1813" y="1439"/>
                </a:lnTo>
                <a:lnTo>
                  <a:pt x="1806" y="1455"/>
                </a:lnTo>
                <a:lnTo>
                  <a:pt x="1802" y="1460"/>
                </a:lnTo>
                <a:lnTo>
                  <a:pt x="1798" y="1466"/>
                </a:lnTo>
                <a:lnTo>
                  <a:pt x="1792" y="1472"/>
                </a:lnTo>
                <a:lnTo>
                  <a:pt x="1786" y="1478"/>
                </a:lnTo>
                <a:lnTo>
                  <a:pt x="1780" y="1483"/>
                </a:lnTo>
                <a:lnTo>
                  <a:pt x="1774" y="1488"/>
                </a:lnTo>
                <a:lnTo>
                  <a:pt x="1769" y="1490"/>
                </a:lnTo>
                <a:lnTo>
                  <a:pt x="1764" y="1491"/>
                </a:lnTo>
                <a:lnTo>
                  <a:pt x="1762" y="1491"/>
                </a:lnTo>
                <a:lnTo>
                  <a:pt x="1760" y="1490"/>
                </a:lnTo>
                <a:lnTo>
                  <a:pt x="1758" y="1489"/>
                </a:lnTo>
                <a:lnTo>
                  <a:pt x="1758" y="1487"/>
                </a:lnTo>
                <a:lnTo>
                  <a:pt x="1758" y="1484"/>
                </a:lnTo>
                <a:lnTo>
                  <a:pt x="1761" y="1482"/>
                </a:lnTo>
                <a:lnTo>
                  <a:pt x="1762" y="1478"/>
                </a:lnTo>
                <a:lnTo>
                  <a:pt x="1765" y="1476"/>
                </a:lnTo>
                <a:lnTo>
                  <a:pt x="1773" y="1470"/>
                </a:lnTo>
                <a:lnTo>
                  <a:pt x="1780" y="1463"/>
                </a:lnTo>
                <a:lnTo>
                  <a:pt x="1781" y="1459"/>
                </a:lnTo>
                <a:lnTo>
                  <a:pt x="1782" y="1457"/>
                </a:lnTo>
                <a:lnTo>
                  <a:pt x="1782" y="1455"/>
                </a:lnTo>
                <a:lnTo>
                  <a:pt x="1780" y="1455"/>
                </a:lnTo>
                <a:lnTo>
                  <a:pt x="1764" y="1460"/>
                </a:lnTo>
                <a:lnTo>
                  <a:pt x="1748" y="1468"/>
                </a:lnTo>
                <a:lnTo>
                  <a:pt x="1739" y="1471"/>
                </a:lnTo>
                <a:lnTo>
                  <a:pt x="1729" y="1478"/>
                </a:lnTo>
                <a:lnTo>
                  <a:pt x="1721" y="1482"/>
                </a:lnTo>
                <a:lnTo>
                  <a:pt x="1716" y="1485"/>
                </a:lnTo>
                <a:lnTo>
                  <a:pt x="1711" y="1489"/>
                </a:lnTo>
                <a:lnTo>
                  <a:pt x="1705" y="1490"/>
                </a:lnTo>
                <a:lnTo>
                  <a:pt x="1693" y="1489"/>
                </a:lnTo>
                <a:lnTo>
                  <a:pt x="1680" y="1485"/>
                </a:lnTo>
                <a:lnTo>
                  <a:pt x="1673" y="1483"/>
                </a:lnTo>
                <a:lnTo>
                  <a:pt x="1666" y="1482"/>
                </a:lnTo>
                <a:lnTo>
                  <a:pt x="1661" y="1481"/>
                </a:lnTo>
                <a:lnTo>
                  <a:pt x="1655" y="1482"/>
                </a:lnTo>
                <a:lnTo>
                  <a:pt x="1651" y="1483"/>
                </a:lnTo>
                <a:lnTo>
                  <a:pt x="1645" y="1488"/>
                </a:lnTo>
                <a:lnTo>
                  <a:pt x="1639" y="1493"/>
                </a:lnTo>
                <a:lnTo>
                  <a:pt x="1634" y="1499"/>
                </a:lnTo>
                <a:lnTo>
                  <a:pt x="1619" y="1513"/>
                </a:lnTo>
                <a:lnTo>
                  <a:pt x="1605" y="1527"/>
                </a:lnTo>
                <a:lnTo>
                  <a:pt x="1598" y="1533"/>
                </a:lnTo>
                <a:lnTo>
                  <a:pt x="1591" y="1538"/>
                </a:lnTo>
                <a:lnTo>
                  <a:pt x="1584" y="1541"/>
                </a:lnTo>
                <a:lnTo>
                  <a:pt x="1576" y="1544"/>
                </a:lnTo>
                <a:lnTo>
                  <a:pt x="1571" y="1546"/>
                </a:lnTo>
                <a:lnTo>
                  <a:pt x="1563" y="1546"/>
                </a:lnTo>
                <a:lnTo>
                  <a:pt x="1557" y="1545"/>
                </a:lnTo>
                <a:lnTo>
                  <a:pt x="1553" y="1541"/>
                </a:lnTo>
                <a:lnTo>
                  <a:pt x="1548" y="1538"/>
                </a:lnTo>
                <a:lnTo>
                  <a:pt x="1543" y="1534"/>
                </a:lnTo>
                <a:lnTo>
                  <a:pt x="1538" y="1528"/>
                </a:lnTo>
                <a:lnTo>
                  <a:pt x="1535" y="1522"/>
                </a:lnTo>
                <a:lnTo>
                  <a:pt x="1527" y="1510"/>
                </a:lnTo>
                <a:lnTo>
                  <a:pt x="1521" y="1497"/>
                </a:lnTo>
                <a:lnTo>
                  <a:pt x="1517" y="1490"/>
                </a:lnTo>
                <a:lnTo>
                  <a:pt x="1513" y="1485"/>
                </a:lnTo>
                <a:lnTo>
                  <a:pt x="1509" y="1481"/>
                </a:lnTo>
                <a:lnTo>
                  <a:pt x="1504" y="1477"/>
                </a:lnTo>
                <a:lnTo>
                  <a:pt x="1498" y="1475"/>
                </a:lnTo>
                <a:lnTo>
                  <a:pt x="1491" y="1474"/>
                </a:lnTo>
                <a:lnTo>
                  <a:pt x="1484" y="1472"/>
                </a:lnTo>
                <a:lnTo>
                  <a:pt x="1474" y="1472"/>
                </a:lnTo>
                <a:lnTo>
                  <a:pt x="1473" y="1472"/>
                </a:lnTo>
                <a:lnTo>
                  <a:pt x="1471" y="1474"/>
                </a:lnTo>
                <a:lnTo>
                  <a:pt x="1472" y="1472"/>
                </a:lnTo>
                <a:lnTo>
                  <a:pt x="1473" y="1472"/>
                </a:lnTo>
                <a:lnTo>
                  <a:pt x="1477" y="1463"/>
                </a:lnTo>
                <a:lnTo>
                  <a:pt x="1478" y="1453"/>
                </a:lnTo>
                <a:lnTo>
                  <a:pt x="1479" y="1443"/>
                </a:lnTo>
                <a:lnTo>
                  <a:pt x="1479" y="1433"/>
                </a:lnTo>
                <a:lnTo>
                  <a:pt x="1477" y="1424"/>
                </a:lnTo>
                <a:lnTo>
                  <a:pt x="1472" y="1414"/>
                </a:lnTo>
                <a:lnTo>
                  <a:pt x="1466" y="1405"/>
                </a:lnTo>
                <a:lnTo>
                  <a:pt x="1456" y="1396"/>
                </a:lnTo>
                <a:lnTo>
                  <a:pt x="1446" y="1389"/>
                </a:lnTo>
                <a:lnTo>
                  <a:pt x="1437" y="1386"/>
                </a:lnTo>
                <a:lnTo>
                  <a:pt x="1431" y="1383"/>
                </a:lnTo>
                <a:lnTo>
                  <a:pt x="1427" y="1382"/>
                </a:lnTo>
                <a:lnTo>
                  <a:pt x="1422" y="1382"/>
                </a:lnTo>
                <a:lnTo>
                  <a:pt x="1420" y="1382"/>
                </a:lnTo>
                <a:lnTo>
                  <a:pt x="1417" y="1380"/>
                </a:lnTo>
                <a:lnTo>
                  <a:pt x="1416" y="1376"/>
                </a:lnTo>
                <a:lnTo>
                  <a:pt x="1416" y="1370"/>
                </a:lnTo>
                <a:lnTo>
                  <a:pt x="1418" y="1362"/>
                </a:lnTo>
                <a:lnTo>
                  <a:pt x="1421" y="1352"/>
                </a:lnTo>
                <a:lnTo>
                  <a:pt x="1424" y="1343"/>
                </a:lnTo>
                <a:lnTo>
                  <a:pt x="1425" y="1333"/>
                </a:lnTo>
                <a:lnTo>
                  <a:pt x="1425" y="1325"/>
                </a:lnTo>
                <a:lnTo>
                  <a:pt x="1425" y="1321"/>
                </a:lnTo>
                <a:lnTo>
                  <a:pt x="1423" y="1319"/>
                </a:lnTo>
                <a:lnTo>
                  <a:pt x="1420" y="1318"/>
                </a:lnTo>
                <a:lnTo>
                  <a:pt x="1416" y="1317"/>
                </a:lnTo>
                <a:lnTo>
                  <a:pt x="1406" y="1317"/>
                </a:lnTo>
                <a:lnTo>
                  <a:pt x="1397" y="1319"/>
                </a:lnTo>
                <a:lnTo>
                  <a:pt x="1387" y="1323"/>
                </a:lnTo>
                <a:lnTo>
                  <a:pt x="1379" y="1326"/>
                </a:lnTo>
                <a:lnTo>
                  <a:pt x="1370" y="1331"/>
                </a:lnTo>
                <a:lnTo>
                  <a:pt x="1362" y="1333"/>
                </a:lnTo>
                <a:lnTo>
                  <a:pt x="1359" y="1335"/>
                </a:lnTo>
                <a:lnTo>
                  <a:pt x="1355" y="1335"/>
                </a:lnTo>
                <a:lnTo>
                  <a:pt x="1353" y="1335"/>
                </a:lnTo>
                <a:lnTo>
                  <a:pt x="1351" y="1333"/>
                </a:lnTo>
                <a:lnTo>
                  <a:pt x="1346" y="1331"/>
                </a:lnTo>
                <a:lnTo>
                  <a:pt x="1342" y="1327"/>
                </a:lnTo>
                <a:lnTo>
                  <a:pt x="1340" y="1323"/>
                </a:lnTo>
                <a:lnTo>
                  <a:pt x="1339" y="1318"/>
                </a:lnTo>
                <a:lnTo>
                  <a:pt x="1336" y="1307"/>
                </a:lnTo>
                <a:lnTo>
                  <a:pt x="1335" y="1295"/>
                </a:lnTo>
                <a:lnTo>
                  <a:pt x="1333" y="1288"/>
                </a:lnTo>
                <a:lnTo>
                  <a:pt x="1330" y="1282"/>
                </a:lnTo>
                <a:lnTo>
                  <a:pt x="1328" y="1277"/>
                </a:lnTo>
                <a:lnTo>
                  <a:pt x="1323" y="1272"/>
                </a:lnTo>
                <a:lnTo>
                  <a:pt x="1315" y="1261"/>
                </a:lnTo>
                <a:lnTo>
                  <a:pt x="1304" y="1248"/>
                </a:lnTo>
                <a:lnTo>
                  <a:pt x="1295" y="1232"/>
                </a:lnTo>
                <a:lnTo>
                  <a:pt x="1284" y="1218"/>
                </a:lnTo>
                <a:lnTo>
                  <a:pt x="1279" y="1211"/>
                </a:lnTo>
                <a:lnTo>
                  <a:pt x="1276" y="1203"/>
                </a:lnTo>
                <a:lnTo>
                  <a:pt x="1273" y="1193"/>
                </a:lnTo>
                <a:lnTo>
                  <a:pt x="1273" y="1182"/>
                </a:lnTo>
                <a:lnTo>
                  <a:pt x="1273" y="1173"/>
                </a:lnTo>
                <a:lnTo>
                  <a:pt x="1276" y="1165"/>
                </a:lnTo>
                <a:lnTo>
                  <a:pt x="1280" y="1159"/>
                </a:lnTo>
                <a:lnTo>
                  <a:pt x="1285" y="1154"/>
                </a:lnTo>
                <a:lnTo>
                  <a:pt x="1292" y="1151"/>
                </a:lnTo>
                <a:lnTo>
                  <a:pt x="1301" y="1149"/>
                </a:lnTo>
                <a:lnTo>
                  <a:pt x="1310" y="1148"/>
                </a:lnTo>
                <a:lnTo>
                  <a:pt x="1320" y="1147"/>
                </a:lnTo>
                <a:lnTo>
                  <a:pt x="1326" y="1147"/>
                </a:lnTo>
                <a:lnTo>
                  <a:pt x="1330" y="1147"/>
                </a:lnTo>
                <a:lnTo>
                  <a:pt x="1334" y="1144"/>
                </a:lnTo>
                <a:lnTo>
                  <a:pt x="1338" y="1143"/>
                </a:lnTo>
                <a:lnTo>
                  <a:pt x="1343" y="1138"/>
                </a:lnTo>
                <a:lnTo>
                  <a:pt x="1347" y="1132"/>
                </a:lnTo>
                <a:lnTo>
                  <a:pt x="1349" y="1127"/>
                </a:lnTo>
                <a:lnTo>
                  <a:pt x="1349" y="1122"/>
                </a:lnTo>
                <a:lnTo>
                  <a:pt x="1347" y="1116"/>
                </a:lnTo>
                <a:lnTo>
                  <a:pt x="1343" y="1112"/>
                </a:lnTo>
                <a:lnTo>
                  <a:pt x="1333" y="1104"/>
                </a:lnTo>
                <a:lnTo>
                  <a:pt x="1320" y="1092"/>
                </a:lnTo>
                <a:lnTo>
                  <a:pt x="1313" y="1086"/>
                </a:lnTo>
                <a:lnTo>
                  <a:pt x="1307" y="1079"/>
                </a:lnTo>
                <a:lnTo>
                  <a:pt x="1302" y="1071"/>
                </a:lnTo>
                <a:lnTo>
                  <a:pt x="1298" y="1062"/>
                </a:lnTo>
                <a:lnTo>
                  <a:pt x="1296" y="1059"/>
                </a:lnTo>
                <a:lnTo>
                  <a:pt x="1294" y="1056"/>
                </a:lnTo>
                <a:lnTo>
                  <a:pt x="1290" y="1054"/>
                </a:lnTo>
                <a:lnTo>
                  <a:pt x="1286" y="1052"/>
                </a:lnTo>
                <a:lnTo>
                  <a:pt x="1278" y="1049"/>
                </a:lnTo>
                <a:lnTo>
                  <a:pt x="1270" y="1049"/>
                </a:lnTo>
                <a:lnTo>
                  <a:pt x="1250" y="1052"/>
                </a:lnTo>
                <a:lnTo>
                  <a:pt x="1233" y="1053"/>
                </a:lnTo>
                <a:lnTo>
                  <a:pt x="1227" y="1053"/>
                </a:lnTo>
                <a:lnTo>
                  <a:pt x="1223" y="1055"/>
                </a:lnTo>
                <a:lnTo>
                  <a:pt x="1222" y="1059"/>
                </a:lnTo>
                <a:lnTo>
                  <a:pt x="1221" y="1062"/>
                </a:lnTo>
                <a:lnTo>
                  <a:pt x="1220" y="1071"/>
                </a:lnTo>
                <a:lnTo>
                  <a:pt x="1217" y="1080"/>
                </a:lnTo>
                <a:lnTo>
                  <a:pt x="1217" y="1074"/>
                </a:lnTo>
                <a:lnTo>
                  <a:pt x="1217" y="1067"/>
                </a:lnTo>
                <a:lnTo>
                  <a:pt x="1217" y="1060"/>
                </a:lnTo>
                <a:lnTo>
                  <a:pt x="1216" y="1052"/>
                </a:lnTo>
                <a:lnTo>
                  <a:pt x="1213" y="1039"/>
                </a:lnTo>
                <a:lnTo>
                  <a:pt x="1209" y="1030"/>
                </a:lnTo>
                <a:lnTo>
                  <a:pt x="1200" y="1020"/>
                </a:lnTo>
                <a:lnTo>
                  <a:pt x="1190" y="1006"/>
                </a:lnTo>
                <a:lnTo>
                  <a:pt x="1187" y="999"/>
                </a:lnTo>
                <a:lnTo>
                  <a:pt x="1183" y="993"/>
                </a:lnTo>
                <a:lnTo>
                  <a:pt x="1182" y="987"/>
                </a:lnTo>
                <a:lnTo>
                  <a:pt x="1181" y="981"/>
                </a:lnTo>
                <a:lnTo>
                  <a:pt x="1192" y="970"/>
                </a:lnTo>
                <a:lnTo>
                  <a:pt x="1204" y="961"/>
                </a:lnTo>
                <a:lnTo>
                  <a:pt x="1204" y="957"/>
                </a:lnTo>
                <a:lnTo>
                  <a:pt x="1202" y="954"/>
                </a:lnTo>
                <a:lnTo>
                  <a:pt x="1201" y="952"/>
                </a:lnTo>
                <a:lnTo>
                  <a:pt x="1198" y="949"/>
                </a:lnTo>
                <a:lnTo>
                  <a:pt x="1195" y="949"/>
                </a:lnTo>
                <a:lnTo>
                  <a:pt x="1191" y="949"/>
                </a:lnTo>
                <a:lnTo>
                  <a:pt x="1187" y="951"/>
                </a:lnTo>
                <a:lnTo>
                  <a:pt x="1183" y="952"/>
                </a:lnTo>
                <a:lnTo>
                  <a:pt x="1178" y="954"/>
                </a:lnTo>
                <a:lnTo>
                  <a:pt x="1175" y="953"/>
                </a:lnTo>
                <a:lnTo>
                  <a:pt x="1172" y="952"/>
                </a:lnTo>
                <a:lnTo>
                  <a:pt x="1169" y="948"/>
                </a:lnTo>
                <a:lnTo>
                  <a:pt x="1168" y="945"/>
                </a:lnTo>
                <a:lnTo>
                  <a:pt x="1166" y="939"/>
                </a:lnTo>
                <a:lnTo>
                  <a:pt x="1166" y="933"/>
                </a:lnTo>
                <a:lnTo>
                  <a:pt x="1166" y="927"/>
                </a:lnTo>
                <a:lnTo>
                  <a:pt x="1168" y="921"/>
                </a:lnTo>
                <a:lnTo>
                  <a:pt x="1170" y="915"/>
                </a:lnTo>
                <a:lnTo>
                  <a:pt x="1173" y="910"/>
                </a:lnTo>
                <a:lnTo>
                  <a:pt x="1177" y="907"/>
                </a:lnTo>
                <a:lnTo>
                  <a:pt x="1182" y="903"/>
                </a:lnTo>
                <a:lnTo>
                  <a:pt x="1185" y="901"/>
                </a:lnTo>
                <a:lnTo>
                  <a:pt x="1190" y="899"/>
                </a:lnTo>
                <a:lnTo>
                  <a:pt x="1195" y="899"/>
                </a:lnTo>
                <a:lnTo>
                  <a:pt x="1204" y="899"/>
                </a:lnTo>
                <a:lnTo>
                  <a:pt x="1213" y="898"/>
                </a:lnTo>
                <a:lnTo>
                  <a:pt x="1217" y="898"/>
                </a:lnTo>
                <a:lnTo>
                  <a:pt x="1221" y="896"/>
                </a:lnTo>
                <a:lnTo>
                  <a:pt x="1225" y="895"/>
                </a:lnTo>
                <a:lnTo>
                  <a:pt x="1227" y="891"/>
                </a:lnTo>
                <a:lnTo>
                  <a:pt x="1231" y="884"/>
                </a:lnTo>
                <a:lnTo>
                  <a:pt x="1233" y="877"/>
                </a:lnTo>
                <a:lnTo>
                  <a:pt x="1234" y="871"/>
                </a:lnTo>
                <a:lnTo>
                  <a:pt x="1233" y="866"/>
                </a:lnTo>
                <a:lnTo>
                  <a:pt x="1231" y="861"/>
                </a:lnTo>
                <a:lnTo>
                  <a:pt x="1226" y="858"/>
                </a:lnTo>
                <a:lnTo>
                  <a:pt x="1220" y="854"/>
                </a:lnTo>
                <a:lnTo>
                  <a:pt x="1213" y="852"/>
                </a:lnTo>
                <a:lnTo>
                  <a:pt x="1190" y="848"/>
                </a:lnTo>
                <a:lnTo>
                  <a:pt x="1165" y="847"/>
                </a:lnTo>
                <a:lnTo>
                  <a:pt x="1143" y="847"/>
                </a:lnTo>
                <a:lnTo>
                  <a:pt x="1128" y="848"/>
                </a:lnTo>
                <a:lnTo>
                  <a:pt x="1116" y="850"/>
                </a:lnTo>
                <a:lnTo>
                  <a:pt x="1106" y="851"/>
                </a:lnTo>
                <a:lnTo>
                  <a:pt x="1096" y="851"/>
                </a:lnTo>
                <a:lnTo>
                  <a:pt x="1084" y="847"/>
                </a:lnTo>
                <a:lnTo>
                  <a:pt x="1072" y="842"/>
                </a:lnTo>
                <a:lnTo>
                  <a:pt x="1062" y="835"/>
                </a:lnTo>
                <a:lnTo>
                  <a:pt x="1052" y="827"/>
                </a:lnTo>
                <a:lnTo>
                  <a:pt x="1046" y="817"/>
                </a:lnTo>
                <a:lnTo>
                  <a:pt x="1040" y="809"/>
                </a:lnTo>
                <a:lnTo>
                  <a:pt x="1034" y="801"/>
                </a:lnTo>
                <a:lnTo>
                  <a:pt x="1027" y="794"/>
                </a:lnTo>
                <a:lnTo>
                  <a:pt x="1019" y="787"/>
                </a:lnTo>
                <a:lnTo>
                  <a:pt x="1011" y="781"/>
                </a:lnTo>
                <a:lnTo>
                  <a:pt x="1002" y="773"/>
                </a:lnTo>
                <a:lnTo>
                  <a:pt x="994" y="768"/>
                </a:lnTo>
                <a:lnTo>
                  <a:pt x="986" y="759"/>
                </a:lnTo>
                <a:lnTo>
                  <a:pt x="980" y="750"/>
                </a:lnTo>
                <a:lnTo>
                  <a:pt x="975" y="740"/>
                </a:lnTo>
                <a:lnTo>
                  <a:pt x="971" y="731"/>
                </a:lnTo>
                <a:lnTo>
                  <a:pt x="969" y="721"/>
                </a:lnTo>
                <a:lnTo>
                  <a:pt x="968" y="713"/>
                </a:lnTo>
                <a:lnTo>
                  <a:pt x="965" y="706"/>
                </a:lnTo>
                <a:lnTo>
                  <a:pt x="964" y="703"/>
                </a:lnTo>
                <a:lnTo>
                  <a:pt x="962" y="701"/>
                </a:lnTo>
                <a:lnTo>
                  <a:pt x="959" y="700"/>
                </a:lnTo>
                <a:lnTo>
                  <a:pt x="957" y="700"/>
                </a:lnTo>
                <a:lnTo>
                  <a:pt x="955" y="701"/>
                </a:lnTo>
                <a:lnTo>
                  <a:pt x="952" y="702"/>
                </a:lnTo>
                <a:lnTo>
                  <a:pt x="951" y="703"/>
                </a:lnTo>
                <a:lnTo>
                  <a:pt x="950" y="706"/>
                </a:lnTo>
                <a:lnTo>
                  <a:pt x="948" y="710"/>
                </a:lnTo>
                <a:lnTo>
                  <a:pt x="946" y="716"/>
                </a:lnTo>
                <a:lnTo>
                  <a:pt x="944" y="722"/>
                </a:lnTo>
                <a:lnTo>
                  <a:pt x="940" y="727"/>
                </a:lnTo>
                <a:lnTo>
                  <a:pt x="938" y="730"/>
                </a:lnTo>
                <a:lnTo>
                  <a:pt x="935" y="731"/>
                </a:lnTo>
                <a:lnTo>
                  <a:pt x="929" y="731"/>
                </a:lnTo>
                <a:lnTo>
                  <a:pt x="923" y="732"/>
                </a:lnTo>
                <a:lnTo>
                  <a:pt x="916" y="732"/>
                </a:lnTo>
                <a:lnTo>
                  <a:pt x="910" y="733"/>
                </a:lnTo>
                <a:lnTo>
                  <a:pt x="906" y="734"/>
                </a:lnTo>
                <a:lnTo>
                  <a:pt x="902" y="737"/>
                </a:lnTo>
                <a:lnTo>
                  <a:pt x="900" y="738"/>
                </a:lnTo>
                <a:lnTo>
                  <a:pt x="899" y="741"/>
                </a:lnTo>
                <a:lnTo>
                  <a:pt x="899" y="744"/>
                </a:lnTo>
                <a:lnTo>
                  <a:pt x="899" y="747"/>
                </a:lnTo>
                <a:lnTo>
                  <a:pt x="898" y="751"/>
                </a:lnTo>
                <a:lnTo>
                  <a:pt x="898" y="754"/>
                </a:lnTo>
                <a:lnTo>
                  <a:pt x="895" y="757"/>
                </a:lnTo>
                <a:lnTo>
                  <a:pt x="894" y="759"/>
                </a:lnTo>
                <a:lnTo>
                  <a:pt x="892" y="762"/>
                </a:lnTo>
                <a:lnTo>
                  <a:pt x="888" y="763"/>
                </a:lnTo>
                <a:lnTo>
                  <a:pt x="886" y="764"/>
                </a:lnTo>
                <a:lnTo>
                  <a:pt x="882" y="764"/>
                </a:lnTo>
                <a:lnTo>
                  <a:pt x="874" y="764"/>
                </a:lnTo>
                <a:lnTo>
                  <a:pt x="868" y="765"/>
                </a:lnTo>
                <a:lnTo>
                  <a:pt x="866" y="768"/>
                </a:lnTo>
                <a:lnTo>
                  <a:pt x="864" y="770"/>
                </a:lnTo>
                <a:lnTo>
                  <a:pt x="864" y="773"/>
                </a:lnTo>
                <a:lnTo>
                  <a:pt x="866" y="777"/>
                </a:lnTo>
                <a:lnTo>
                  <a:pt x="870" y="785"/>
                </a:lnTo>
                <a:lnTo>
                  <a:pt x="877" y="794"/>
                </a:lnTo>
                <a:lnTo>
                  <a:pt x="885" y="801"/>
                </a:lnTo>
                <a:lnTo>
                  <a:pt x="893" y="807"/>
                </a:lnTo>
                <a:lnTo>
                  <a:pt x="896" y="809"/>
                </a:lnTo>
                <a:lnTo>
                  <a:pt x="899" y="813"/>
                </a:lnTo>
                <a:lnTo>
                  <a:pt x="901" y="816"/>
                </a:lnTo>
                <a:lnTo>
                  <a:pt x="902" y="820"/>
                </a:lnTo>
                <a:lnTo>
                  <a:pt x="902" y="823"/>
                </a:lnTo>
                <a:lnTo>
                  <a:pt x="902" y="827"/>
                </a:lnTo>
                <a:lnTo>
                  <a:pt x="900" y="829"/>
                </a:lnTo>
                <a:lnTo>
                  <a:pt x="898" y="831"/>
                </a:lnTo>
                <a:lnTo>
                  <a:pt x="880" y="833"/>
                </a:lnTo>
                <a:lnTo>
                  <a:pt x="864" y="836"/>
                </a:lnTo>
                <a:lnTo>
                  <a:pt x="860" y="839"/>
                </a:lnTo>
                <a:lnTo>
                  <a:pt x="853" y="839"/>
                </a:lnTo>
                <a:lnTo>
                  <a:pt x="849" y="839"/>
                </a:lnTo>
                <a:lnTo>
                  <a:pt x="847" y="838"/>
                </a:lnTo>
                <a:lnTo>
                  <a:pt x="843" y="836"/>
                </a:lnTo>
                <a:lnTo>
                  <a:pt x="841" y="834"/>
                </a:lnTo>
                <a:lnTo>
                  <a:pt x="836" y="829"/>
                </a:lnTo>
                <a:lnTo>
                  <a:pt x="832" y="828"/>
                </a:lnTo>
                <a:lnTo>
                  <a:pt x="831" y="831"/>
                </a:lnTo>
                <a:lnTo>
                  <a:pt x="830" y="838"/>
                </a:lnTo>
                <a:lnTo>
                  <a:pt x="830" y="846"/>
                </a:lnTo>
                <a:lnTo>
                  <a:pt x="828" y="853"/>
                </a:lnTo>
                <a:lnTo>
                  <a:pt x="825" y="859"/>
                </a:lnTo>
                <a:lnTo>
                  <a:pt x="820" y="865"/>
                </a:lnTo>
                <a:lnTo>
                  <a:pt x="814" y="873"/>
                </a:lnTo>
                <a:lnTo>
                  <a:pt x="810" y="883"/>
                </a:lnTo>
                <a:lnTo>
                  <a:pt x="803" y="894"/>
                </a:lnTo>
                <a:lnTo>
                  <a:pt x="792" y="905"/>
                </a:lnTo>
                <a:lnTo>
                  <a:pt x="785" y="911"/>
                </a:lnTo>
                <a:lnTo>
                  <a:pt x="779" y="915"/>
                </a:lnTo>
                <a:lnTo>
                  <a:pt x="774" y="917"/>
                </a:lnTo>
                <a:lnTo>
                  <a:pt x="768" y="919"/>
                </a:lnTo>
                <a:lnTo>
                  <a:pt x="763" y="919"/>
                </a:lnTo>
                <a:lnTo>
                  <a:pt x="759" y="917"/>
                </a:lnTo>
                <a:lnTo>
                  <a:pt x="754" y="915"/>
                </a:lnTo>
                <a:lnTo>
                  <a:pt x="748" y="911"/>
                </a:lnTo>
                <a:lnTo>
                  <a:pt x="742" y="909"/>
                </a:lnTo>
                <a:lnTo>
                  <a:pt x="736" y="909"/>
                </a:lnTo>
                <a:lnTo>
                  <a:pt x="729" y="910"/>
                </a:lnTo>
                <a:lnTo>
                  <a:pt x="723" y="913"/>
                </a:lnTo>
                <a:lnTo>
                  <a:pt x="716" y="916"/>
                </a:lnTo>
                <a:lnTo>
                  <a:pt x="710" y="921"/>
                </a:lnTo>
                <a:lnTo>
                  <a:pt x="704" y="927"/>
                </a:lnTo>
                <a:lnTo>
                  <a:pt x="699" y="933"/>
                </a:lnTo>
                <a:lnTo>
                  <a:pt x="696" y="939"/>
                </a:lnTo>
                <a:lnTo>
                  <a:pt x="692" y="947"/>
                </a:lnTo>
                <a:lnTo>
                  <a:pt x="690" y="954"/>
                </a:lnTo>
                <a:lnTo>
                  <a:pt x="688" y="964"/>
                </a:lnTo>
                <a:lnTo>
                  <a:pt x="688" y="971"/>
                </a:lnTo>
                <a:lnTo>
                  <a:pt x="690" y="979"/>
                </a:lnTo>
                <a:lnTo>
                  <a:pt x="692" y="985"/>
                </a:lnTo>
                <a:lnTo>
                  <a:pt x="697" y="990"/>
                </a:lnTo>
                <a:lnTo>
                  <a:pt x="710" y="1001"/>
                </a:lnTo>
                <a:lnTo>
                  <a:pt x="726" y="1014"/>
                </a:lnTo>
                <a:lnTo>
                  <a:pt x="735" y="1018"/>
                </a:lnTo>
                <a:lnTo>
                  <a:pt x="740" y="1023"/>
                </a:lnTo>
                <a:lnTo>
                  <a:pt x="743" y="1029"/>
                </a:lnTo>
                <a:lnTo>
                  <a:pt x="746" y="1037"/>
                </a:lnTo>
                <a:lnTo>
                  <a:pt x="746" y="1049"/>
                </a:lnTo>
                <a:lnTo>
                  <a:pt x="746" y="1062"/>
                </a:lnTo>
                <a:lnTo>
                  <a:pt x="743" y="1074"/>
                </a:lnTo>
                <a:lnTo>
                  <a:pt x="740" y="1086"/>
                </a:lnTo>
                <a:lnTo>
                  <a:pt x="735" y="1096"/>
                </a:lnTo>
                <a:lnTo>
                  <a:pt x="730" y="1104"/>
                </a:lnTo>
                <a:lnTo>
                  <a:pt x="724" y="1110"/>
                </a:lnTo>
                <a:lnTo>
                  <a:pt x="719" y="1113"/>
                </a:lnTo>
                <a:lnTo>
                  <a:pt x="713" y="1116"/>
                </a:lnTo>
                <a:lnTo>
                  <a:pt x="709" y="1117"/>
                </a:lnTo>
                <a:lnTo>
                  <a:pt x="702" y="1117"/>
                </a:lnTo>
                <a:lnTo>
                  <a:pt x="693" y="1118"/>
                </a:lnTo>
                <a:lnTo>
                  <a:pt x="685" y="1121"/>
                </a:lnTo>
                <a:lnTo>
                  <a:pt x="674" y="1124"/>
                </a:lnTo>
                <a:lnTo>
                  <a:pt x="661" y="1132"/>
                </a:lnTo>
                <a:lnTo>
                  <a:pt x="642" y="1144"/>
                </a:lnTo>
                <a:lnTo>
                  <a:pt x="624" y="1156"/>
                </a:lnTo>
                <a:lnTo>
                  <a:pt x="609" y="1167"/>
                </a:lnTo>
                <a:lnTo>
                  <a:pt x="604" y="1170"/>
                </a:lnTo>
                <a:lnTo>
                  <a:pt x="600" y="1176"/>
                </a:lnTo>
                <a:lnTo>
                  <a:pt x="598" y="1181"/>
                </a:lnTo>
                <a:lnTo>
                  <a:pt x="597" y="1186"/>
                </a:lnTo>
                <a:lnTo>
                  <a:pt x="597" y="1192"/>
                </a:lnTo>
                <a:lnTo>
                  <a:pt x="598" y="1197"/>
                </a:lnTo>
                <a:lnTo>
                  <a:pt x="599" y="1201"/>
                </a:lnTo>
                <a:lnTo>
                  <a:pt x="602" y="1206"/>
                </a:lnTo>
                <a:lnTo>
                  <a:pt x="608" y="1216"/>
                </a:lnTo>
                <a:lnTo>
                  <a:pt x="617" y="1228"/>
                </a:lnTo>
                <a:lnTo>
                  <a:pt x="627" y="1239"/>
                </a:lnTo>
                <a:lnTo>
                  <a:pt x="633" y="1249"/>
                </a:lnTo>
                <a:lnTo>
                  <a:pt x="636" y="1257"/>
                </a:lnTo>
                <a:lnTo>
                  <a:pt x="639" y="1263"/>
                </a:lnTo>
                <a:lnTo>
                  <a:pt x="637" y="1266"/>
                </a:lnTo>
                <a:lnTo>
                  <a:pt x="636" y="1268"/>
                </a:lnTo>
                <a:lnTo>
                  <a:pt x="635" y="1269"/>
                </a:lnTo>
                <a:lnTo>
                  <a:pt x="631" y="1270"/>
                </a:lnTo>
                <a:lnTo>
                  <a:pt x="623" y="1272"/>
                </a:lnTo>
                <a:lnTo>
                  <a:pt x="617" y="1274"/>
                </a:lnTo>
                <a:lnTo>
                  <a:pt x="614" y="1276"/>
                </a:lnTo>
                <a:lnTo>
                  <a:pt x="612" y="1279"/>
                </a:lnTo>
                <a:lnTo>
                  <a:pt x="611" y="1281"/>
                </a:lnTo>
                <a:lnTo>
                  <a:pt x="611" y="1286"/>
                </a:lnTo>
                <a:lnTo>
                  <a:pt x="614" y="1294"/>
                </a:lnTo>
                <a:lnTo>
                  <a:pt x="620" y="1302"/>
                </a:lnTo>
                <a:lnTo>
                  <a:pt x="623" y="1307"/>
                </a:lnTo>
                <a:lnTo>
                  <a:pt x="625" y="1312"/>
                </a:lnTo>
                <a:lnTo>
                  <a:pt x="628" y="1317"/>
                </a:lnTo>
                <a:lnTo>
                  <a:pt x="629" y="1321"/>
                </a:lnTo>
                <a:lnTo>
                  <a:pt x="631" y="1331"/>
                </a:lnTo>
                <a:lnTo>
                  <a:pt x="633" y="1342"/>
                </a:lnTo>
                <a:lnTo>
                  <a:pt x="635" y="1348"/>
                </a:lnTo>
                <a:lnTo>
                  <a:pt x="637" y="1351"/>
                </a:lnTo>
                <a:lnTo>
                  <a:pt x="640" y="1356"/>
                </a:lnTo>
                <a:lnTo>
                  <a:pt x="643" y="1358"/>
                </a:lnTo>
                <a:lnTo>
                  <a:pt x="648" y="1359"/>
                </a:lnTo>
                <a:lnTo>
                  <a:pt x="654" y="1361"/>
                </a:lnTo>
                <a:lnTo>
                  <a:pt x="662" y="1362"/>
                </a:lnTo>
                <a:lnTo>
                  <a:pt x="669" y="1362"/>
                </a:lnTo>
                <a:lnTo>
                  <a:pt x="677" y="1361"/>
                </a:lnTo>
                <a:lnTo>
                  <a:pt x="684" y="1361"/>
                </a:lnTo>
                <a:lnTo>
                  <a:pt x="686" y="1361"/>
                </a:lnTo>
                <a:lnTo>
                  <a:pt x="688" y="1362"/>
                </a:lnTo>
                <a:lnTo>
                  <a:pt x="691" y="1363"/>
                </a:lnTo>
                <a:lnTo>
                  <a:pt x="693" y="1367"/>
                </a:lnTo>
                <a:lnTo>
                  <a:pt x="697" y="1371"/>
                </a:lnTo>
                <a:lnTo>
                  <a:pt x="700" y="1377"/>
                </a:lnTo>
                <a:lnTo>
                  <a:pt x="705" y="1382"/>
                </a:lnTo>
                <a:lnTo>
                  <a:pt x="710" y="1387"/>
                </a:lnTo>
                <a:lnTo>
                  <a:pt x="716" y="1389"/>
                </a:lnTo>
                <a:lnTo>
                  <a:pt x="721" y="1389"/>
                </a:lnTo>
                <a:lnTo>
                  <a:pt x="726" y="1389"/>
                </a:lnTo>
                <a:lnTo>
                  <a:pt x="732" y="1388"/>
                </a:lnTo>
                <a:lnTo>
                  <a:pt x="742" y="1384"/>
                </a:lnTo>
                <a:lnTo>
                  <a:pt x="748" y="1381"/>
                </a:lnTo>
                <a:lnTo>
                  <a:pt x="755" y="1375"/>
                </a:lnTo>
                <a:lnTo>
                  <a:pt x="761" y="1370"/>
                </a:lnTo>
                <a:lnTo>
                  <a:pt x="769" y="1363"/>
                </a:lnTo>
                <a:lnTo>
                  <a:pt x="778" y="1357"/>
                </a:lnTo>
                <a:lnTo>
                  <a:pt x="785" y="1354"/>
                </a:lnTo>
                <a:lnTo>
                  <a:pt x="792" y="1351"/>
                </a:lnTo>
                <a:lnTo>
                  <a:pt x="799" y="1350"/>
                </a:lnTo>
                <a:lnTo>
                  <a:pt x="811" y="1349"/>
                </a:lnTo>
                <a:lnTo>
                  <a:pt x="823" y="1348"/>
                </a:lnTo>
                <a:lnTo>
                  <a:pt x="835" y="1346"/>
                </a:lnTo>
                <a:lnTo>
                  <a:pt x="843" y="1346"/>
                </a:lnTo>
                <a:lnTo>
                  <a:pt x="849" y="1346"/>
                </a:lnTo>
                <a:lnTo>
                  <a:pt x="855" y="1346"/>
                </a:lnTo>
                <a:lnTo>
                  <a:pt x="860" y="1349"/>
                </a:lnTo>
                <a:lnTo>
                  <a:pt x="862" y="1351"/>
                </a:lnTo>
                <a:lnTo>
                  <a:pt x="866" y="1355"/>
                </a:lnTo>
                <a:lnTo>
                  <a:pt x="868" y="1361"/>
                </a:lnTo>
                <a:lnTo>
                  <a:pt x="870" y="1368"/>
                </a:lnTo>
                <a:lnTo>
                  <a:pt x="873" y="1378"/>
                </a:lnTo>
                <a:lnTo>
                  <a:pt x="877" y="1389"/>
                </a:lnTo>
                <a:lnTo>
                  <a:pt x="880" y="1395"/>
                </a:lnTo>
                <a:lnTo>
                  <a:pt x="883" y="1400"/>
                </a:lnTo>
                <a:lnTo>
                  <a:pt x="886" y="1403"/>
                </a:lnTo>
                <a:lnTo>
                  <a:pt x="889" y="1407"/>
                </a:lnTo>
                <a:lnTo>
                  <a:pt x="894" y="1409"/>
                </a:lnTo>
                <a:lnTo>
                  <a:pt x="898" y="1411"/>
                </a:lnTo>
                <a:lnTo>
                  <a:pt x="901" y="1411"/>
                </a:lnTo>
                <a:lnTo>
                  <a:pt x="906" y="1411"/>
                </a:lnTo>
                <a:lnTo>
                  <a:pt x="910" y="1411"/>
                </a:lnTo>
                <a:lnTo>
                  <a:pt x="913" y="1409"/>
                </a:lnTo>
                <a:lnTo>
                  <a:pt x="917" y="1407"/>
                </a:lnTo>
                <a:lnTo>
                  <a:pt x="919" y="1403"/>
                </a:lnTo>
                <a:lnTo>
                  <a:pt x="923" y="1398"/>
                </a:lnTo>
                <a:lnTo>
                  <a:pt x="929" y="1389"/>
                </a:lnTo>
                <a:lnTo>
                  <a:pt x="935" y="1382"/>
                </a:lnTo>
                <a:lnTo>
                  <a:pt x="942" y="1375"/>
                </a:lnTo>
                <a:lnTo>
                  <a:pt x="952" y="1365"/>
                </a:lnTo>
                <a:lnTo>
                  <a:pt x="962" y="1356"/>
                </a:lnTo>
                <a:lnTo>
                  <a:pt x="970" y="1346"/>
                </a:lnTo>
                <a:lnTo>
                  <a:pt x="977" y="1339"/>
                </a:lnTo>
                <a:lnTo>
                  <a:pt x="981" y="1337"/>
                </a:lnTo>
                <a:lnTo>
                  <a:pt x="984" y="1336"/>
                </a:lnTo>
                <a:lnTo>
                  <a:pt x="988" y="1335"/>
                </a:lnTo>
                <a:lnTo>
                  <a:pt x="992" y="1333"/>
                </a:lnTo>
                <a:lnTo>
                  <a:pt x="999" y="1333"/>
                </a:lnTo>
                <a:lnTo>
                  <a:pt x="1007" y="1336"/>
                </a:lnTo>
                <a:lnTo>
                  <a:pt x="1011" y="1337"/>
                </a:lnTo>
                <a:lnTo>
                  <a:pt x="1014" y="1337"/>
                </a:lnTo>
                <a:lnTo>
                  <a:pt x="1018" y="1337"/>
                </a:lnTo>
                <a:lnTo>
                  <a:pt x="1020" y="1336"/>
                </a:lnTo>
                <a:lnTo>
                  <a:pt x="1026" y="1331"/>
                </a:lnTo>
                <a:lnTo>
                  <a:pt x="1032" y="1325"/>
                </a:lnTo>
                <a:lnTo>
                  <a:pt x="1034" y="1323"/>
                </a:lnTo>
                <a:lnTo>
                  <a:pt x="1037" y="1321"/>
                </a:lnTo>
                <a:lnTo>
                  <a:pt x="1039" y="1321"/>
                </a:lnTo>
                <a:lnTo>
                  <a:pt x="1042" y="1323"/>
                </a:lnTo>
                <a:lnTo>
                  <a:pt x="1046" y="1326"/>
                </a:lnTo>
                <a:lnTo>
                  <a:pt x="1051" y="1331"/>
                </a:lnTo>
                <a:lnTo>
                  <a:pt x="1055" y="1333"/>
                </a:lnTo>
                <a:lnTo>
                  <a:pt x="1058" y="1333"/>
                </a:lnTo>
                <a:lnTo>
                  <a:pt x="1063" y="1332"/>
                </a:lnTo>
                <a:lnTo>
                  <a:pt x="1066" y="1329"/>
                </a:lnTo>
                <a:lnTo>
                  <a:pt x="1065" y="1331"/>
                </a:lnTo>
                <a:lnTo>
                  <a:pt x="1065" y="1335"/>
                </a:lnTo>
                <a:lnTo>
                  <a:pt x="1065" y="1340"/>
                </a:lnTo>
                <a:lnTo>
                  <a:pt x="1065" y="1346"/>
                </a:lnTo>
                <a:lnTo>
                  <a:pt x="1070" y="1373"/>
                </a:lnTo>
                <a:lnTo>
                  <a:pt x="1074" y="1406"/>
                </a:lnTo>
                <a:lnTo>
                  <a:pt x="1078" y="1443"/>
                </a:lnTo>
                <a:lnTo>
                  <a:pt x="1082" y="1480"/>
                </a:lnTo>
                <a:lnTo>
                  <a:pt x="1087" y="1509"/>
                </a:lnTo>
                <a:lnTo>
                  <a:pt x="1091" y="1537"/>
                </a:lnTo>
                <a:lnTo>
                  <a:pt x="1093" y="1548"/>
                </a:lnTo>
                <a:lnTo>
                  <a:pt x="1094" y="1559"/>
                </a:lnTo>
                <a:lnTo>
                  <a:pt x="1094" y="1567"/>
                </a:lnTo>
                <a:lnTo>
                  <a:pt x="1091" y="1573"/>
                </a:lnTo>
                <a:lnTo>
                  <a:pt x="1090" y="1577"/>
                </a:lnTo>
                <a:lnTo>
                  <a:pt x="1087" y="1578"/>
                </a:lnTo>
                <a:lnTo>
                  <a:pt x="1083" y="1581"/>
                </a:lnTo>
                <a:lnTo>
                  <a:pt x="1078" y="1581"/>
                </a:lnTo>
                <a:lnTo>
                  <a:pt x="1069" y="1582"/>
                </a:lnTo>
                <a:lnTo>
                  <a:pt x="1059" y="1582"/>
                </a:lnTo>
                <a:lnTo>
                  <a:pt x="1055" y="1583"/>
                </a:lnTo>
                <a:lnTo>
                  <a:pt x="1051" y="1584"/>
                </a:lnTo>
                <a:lnTo>
                  <a:pt x="1050" y="1585"/>
                </a:lnTo>
                <a:lnTo>
                  <a:pt x="1049" y="1588"/>
                </a:lnTo>
                <a:lnTo>
                  <a:pt x="1049" y="1595"/>
                </a:lnTo>
                <a:lnTo>
                  <a:pt x="1050" y="1603"/>
                </a:lnTo>
                <a:lnTo>
                  <a:pt x="1051" y="1614"/>
                </a:lnTo>
                <a:lnTo>
                  <a:pt x="1052" y="1627"/>
                </a:lnTo>
                <a:lnTo>
                  <a:pt x="1052" y="1640"/>
                </a:lnTo>
                <a:lnTo>
                  <a:pt x="1053" y="1654"/>
                </a:lnTo>
                <a:lnTo>
                  <a:pt x="1053" y="1664"/>
                </a:lnTo>
                <a:lnTo>
                  <a:pt x="1055" y="1674"/>
                </a:lnTo>
                <a:lnTo>
                  <a:pt x="1057" y="1684"/>
                </a:lnTo>
                <a:lnTo>
                  <a:pt x="1059" y="1693"/>
                </a:lnTo>
                <a:lnTo>
                  <a:pt x="1063" y="1703"/>
                </a:lnTo>
                <a:lnTo>
                  <a:pt x="1068" y="1710"/>
                </a:lnTo>
                <a:lnTo>
                  <a:pt x="1074" y="1716"/>
                </a:lnTo>
                <a:lnTo>
                  <a:pt x="1081" y="1721"/>
                </a:lnTo>
                <a:lnTo>
                  <a:pt x="1091" y="1723"/>
                </a:lnTo>
                <a:lnTo>
                  <a:pt x="1103" y="1724"/>
                </a:lnTo>
                <a:lnTo>
                  <a:pt x="1116" y="1724"/>
                </a:lnTo>
                <a:lnTo>
                  <a:pt x="1131" y="1723"/>
                </a:lnTo>
                <a:lnTo>
                  <a:pt x="1144" y="1723"/>
                </a:lnTo>
                <a:lnTo>
                  <a:pt x="1154" y="1724"/>
                </a:lnTo>
                <a:lnTo>
                  <a:pt x="1158" y="1724"/>
                </a:lnTo>
                <a:lnTo>
                  <a:pt x="1162" y="1727"/>
                </a:lnTo>
                <a:lnTo>
                  <a:pt x="1164" y="1728"/>
                </a:lnTo>
                <a:lnTo>
                  <a:pt x="1165" y="1731"/>
                </a:lnTo>
                <a:lnTo>
                  <a:pt x="1169" y="1748"/>
                </a:lnTo>
                <a:lnTo>
                  <a:pt x="1173" y="1765"/>
                </a:lnTo>
                <a:lnTo>
                  <a:pt x="1176" y="1771"/>
                </a:lnTo>
                <a:lnTo>
                  <a:pt x="1179" y="1774"/>
                </a:lnTo>
                <a:lnTo>
                  <a:pt x="1182" y="1775"/>
                </a:lnTo>
                <a:lnTo>
                  <a:pt x="1184" y="1775"/>
                </a:lnTo>
                <a:lnTo>
                  <a:pt x="1187" y="1775"/>
                </a:lnTo>
                <a:lnTo>
                  <a:pt x="1190" y="1773"/>
                </a:lnTo>
                <a:lnTo>
                  <a:pt x="1196" y="1770"/>
                </a:lnTo>
                <a:lnTo>
                  <a:pt x="1202" y="1765"/>
                </a:lnTo>
                <a:lnTo>
                  <a:pt x="1208" y="1760"/>
                </a:lnTo>
                <a:lnTo>
                  <a:pt x="1215" y="1759"/>
                </a:lnTo>
                <a:lnTo>
                  <a:pt x="1221" y="1758"/>
                </a:lnTo>
                <a:lnTo>
                  <a:pt x="1227" y="1759"/>
                </a:lnTo>
                <a:lnTo>
                  <a:pt x="1231" y="1760"/>
                </a:lnTo>
                <a:lnTo>
                  <a:pt x="1233" y="1762"/>
                </a:lnTo>
                <a:lnTo>
                  <a:pt x="1235" y="1765"/>
                </a:lnTo>
                <a:lnTo>
                  <a:pt x="1238" y="1768"/>
                </a:lnTo>
                <a:lnTo>
                  <a:pt x="1239" y="1771"/>
                </a:lnTo>
                <a:lnTo>
                  <a:pt x="1241" y="1772"/>
                </a:lnTo>
                <a:lnTo>
                  <a:pt x="1244" y="1773"/>
                </a:lnTo>
                <a:lnTo>
                  <a:pt x="1246" y="1774"/>
                </a:lnTo>
                <a:lnTo>
                  <a:pt x="1252" y="1773"/>
                </a:lnTo>
                <a:lnTo>
                  <a:pt x="1259" y="1772"/>
                </a:lnTo>
                <a:lnTo>
                  <a:pt x="1272" y="1765"/>
                </a:lnTo>
                <a:lnTo>
                  <a:pt x="1284" y="1759"/>
                </a:lnTo>
                <a:lnTo>
                  <a:pt x="1294" y="1754"/>
                </a:lnTo>
                <a:lnTo>
                  <a:pt x="1304" y="1751"/>
                </a:lnTo>
                <a:lnTo>
                  <a:pt x="1316" y="1746"/>
                </a:lnTo>
                <a:lnTo>
                  <a:pt x="1328" y="1743"/>
                </a:lnTo>
                <a:lnTo>
                  <a:pt x="1328" y="1742"/>
                </a:lnTo>
                <a:lnTo>
                  <a:pt x="1328" y="1741"/>
                </a:lnTo>
                <a:lnTo>
                  <a:pt x="1329" y="1749"/>
                </a:lnTo>
                <a:lnTo>
                  <a:pt x="1330" y="1758"/>
                </a:lnTo>
                <a:lnTo>
                  <a:pt x="1334" y="1762"/>
                </a:lnTo>
                <a:lnTo>
                  <a:pt x="1339" y="1766"/>
                </a:lnTo>
                <a:lnTo>
                  <a:pt x="1345" y="1771"/>
                </a:lnTo>
                <a:lnTo>
                  <a:pt x="1351" y="1778"/>
                </a:lnTo>
                <a:lnTo>
                  <a:pt x="1357" y="1789"/>
                </a:lnTo>
                <a:lnTo>
                  <a:pt x="1364" y="1803"/>
                </a:lnTo>
                <a:lnTo>
                  <a:pt x="1374" y="1821"/>
                </a:lnTo>
                <a:lnTo>
                  <a:pt x="1387" y="1840"/>
                </a:lnTo>
                <a:lnTo>
                  <a:pt x="1401" y="1856"/>
                </a:lnTo>
                <a:lnTo>
                  <a:pt x="1412" y="1871"/>
                </a:lnTo>
                <a:lnTo>
                  <a:pt x="1417" y="1877"/>
                </a:lnTo>
                <a:lnTo>
                  <a:pt x="1421" y="1882"/>
                </a:lnTo>
                <a:lnTo>
                  <a:pt x="1422" y="1887"/>
                </a:lnTo>
                <a:lnTo>
                  <a:pt x="1422" y="1893"/>
                </a:lnTo>
                <a:lnTo>
                  <a:pt x="1421" y="1897"/>
                </a:lnTo>
                <a:lnTo>
                  <a:pt x="1418" y="1901"/>
                </a:lnTo>
                <a:lnTo>
                  <a:pt x="1414" y="1904"/>
                </a:lnTo>
                <a:lnTo>
                  <a:pt x="1408" y="1906"/>
                </a:lnTo>
                <a:lnTo>
                  <a:pt x="1402" y="1909"/>
                </a:lnTo>
                <a:lnTo>
                  <a:pt x="1396" y="1911"/>
                </a:lnTo>
                <a:lnTo>
                  <a:pt x="1392" y="1915"/>
                </a:lnTo>
                <a:lnTo>
                  <a:pt x="1390" y="1918"/>
                </a:lnTo>
                <a:lnTo>
                  <a:pt x="1387" y="1920"/>
                </a:lnTo>
                <a:lnTo>
                  <a:pt x="1387" y="1923"/>
                </a:lnTo>
                <a:lnTo>
                  <a:pt x="1389" y="1925"/>
                </a:lnTo>
                <a:lnTo>
                  <a:pt x="1391" y="1925"/>
                </a:lnTo>
                <a:lnTo>
                  <a:pt x="1402" y="1920"/>
                </a:lnTo>
                <a:lnTo>
                  <a:pt x="1417" y="1913"/>
                </a:lnTo>
                <a:lnTo>
                  <a:pt x="1420" y="1913"/>
                </a:lnTo>
                <a:lnTo>
                  <a:pt x="1422" y="1913"/>
                </a:lnTo>
                <a:close/>
                <a:moveTo>
                  <a:pt x="1203" y="1091"/>
                </a:moveTo>
                <a:lnTo>
                  <a:pt x="1198" y="1092"/>
                </a:lnTo>
                <a:lnTo>
                  <a:pt x="1195" y="1092"/>
                </a:lnTo>
                <a:lnTo>
                  <a:pt x="1198" y="1091"/>
                </a:lnTo>
                <a:lnTo>
                  <a:pt x="1202" y="1091"/>
                </a:lnTo>
                <a:lnTo>
                  <a:pt x="1203" y="1091"/>
                </a:lnTo>
                <a:lnTo>
                  <a:pt x="1203" y="1091"/>
                </a:lnTo>
                <a:close/>
                <a:moveTo>
                  <a:pt x="1169" y="1116"/>
                </a:moveTo>
                <a:lnTo>
                  <a:pt x="1169" y="1116"/>
                </a:lnTo>
                <a:lnTo>
                  <a:pt x="1168" y="1117"/>
                </a:lnTo>
                <a:lnTo>
                  <a:pt x="1169" y="1121"/>
                </a:lnTo>
                <a:lnTo>
                  <a:pt x="1170" y="1129"/>
                </a:lnTo>
                <a:lnTo>
                  <a:pt x="1171" y="1134"/>
                </a:lnTo>
                <a:lnTo>
                  <a:pt x="1171" y="1140"/>
                </a:lnTo>
                <a:lnTo>
                  <a:pt x="1171" y="1147"/>
                </a:lnTo>
                <a:lnTo>
                  <a:pt x="1170" y="1153"/>
                </a:lnTo>
                <a:lnTo>
                  <a:pt x="1163" y="1173"/>
                </a:lnTo>
                <a:lnTo>
                  <a:pt x="1159" y="1180"/>
                </a:lnTo>
                <a:lnTo>
                  <a:pt x="1159" y="1182"/>
                </a:lnTo>
                <a:lnTo>
                  <a:pt x="1159" y="1187"/>
                </a:lnTo>
                <a:lnTo>
                  <a:pt x="1159" y="1191"/>
                </a:lnTo>
                <a:lnTo>
                  <a:pt x="1160" y="1193"/>
                </a:lnTo>
                <a:lnTo>
                  <a:pt x="1163" y="1195"/>
                </a:lnTo>
                <a:lnTo>
                  <a:pt x="1165" y="1198"/>
                </a:lnTo>
                <a:lnTo>
                  <a:pt x="1173" y="1203"/>
                </a:lnTo>
                <a:lnTo>
                  <a:pt x="1183" y="1209"/>
                </a:lnTo>
                <a:lnTo>
                  <a:pt x="1187" y="1212"/>
                </a:lnTo>
                <a:lnTo>
                  <a:pt x="1189" y="1214"/>
                </a:lnTo>
                <a:lnTo>
                  <a:pt x="1191" y="1217"/>
                </a:lnTo>
                <a:lnTo>
                  <a:pt x="1190" y="1217"/>
                </a:lnTo>
                <a:lnTo>
                  <a:pt x="1185" y="1219"/>
                </a:lnTo>
                <a:lnTo>
                  <a:pt x="1181" y="1222"/>
                </a:lnTo>
                <a:lnTo>
                  <a:pt x="1178" y="1223"/>
                </a:lnTo>
                <a:lnTo>
                  <a:pt x="1176" y="1225"/>
                </a:lnTo>
                <a:lnTo>
                  <a:pt x="1175" y="1226"/>
                </a:lnTo>
                <a:lnTo>
                  <a:pt x="1175" y="1229"/>
                </a:lnTo>
                <a:lnTo>
                  <a:pt x="1175" y="1237"/>
                </a:lnTo>
                <a:lnTo>
                  <a:pt x="1177" y="1249"/>
                </a:lnTo>
                <a:lnTo>
                  <a:pt x="1178" y="1263"/>
                </a:lnTo>
                <a:lnTo>
                  <a:pt x="1179" y="1274"/>
                </a:lnTo>
                <a:lnTo>
                  <a:pt x="1179" y="1285"/>
                </a:lnTo>
                <a:lnTo>
                  <a:pt x="1177" y="1296"/>
                </a:lnTo>
                <a:lnTo>
                  <a:pt x="1175" y="1302"/>
                </a:lnTo>
                <a:lnTo>
                  <a:pt x="1172" y="1307"/>
                </a:lnTo>
                <a:lnTo>
                  <a:pt x="1170" y="1311"/>
                </a:lnTo>
                <a:lnTo>
                  <a:pt x="1166" y="1314"/>
                </a:lnTo>
                <a:lnTo>
                  <a:pt x="1162" y="1317"/>
                </a:lnTo>
                <a:lnTo>
                  <a:pt x="1157" y="1319"/>
                </a:lnTo>
                <a:lnTo>
                  <a:pt x="1150" y="1321"/>
                </a:lnTo>
                <a:lnTo>
                  <a:pt x="1143" y="1323"/>
                </a:lnTo>
                <a:lnTo>
                  <a:pt x="1129" y="1325"/>
                </a:lnTo>
                <a:lnTo>
                  <a:pt x="1119" y="1327"/>
                </a:lnTo>
                <a:lnTo>
                  <a:pt x="1113" y="1329"/>
                </a:lnTo>
                <a:lnTo>
                  <a:pt x="1107" y="1329"/>
                </a:lnTo>
                <a:lnTo>
                  <a:pt x="1105" y="1327"/>
                </a:lnTo>
                <a:lnTo>
                  <a:pt x="1103" y="1326"/>
                </a:lnTo>
                <a:lnTo>
                  <a:pt x="1101" y="1324"/>
                </a:lnTo>
                <a:lnTo>
                  <a:pt x="1100" y="1320"/>
                </a:lnTo>
                <a:lnTo>
                  <a:pt x="1096" y="1315"/>
                </a:lnTo>
                <a:lnTo>
                  <a:pt x="1094" y="1311"/>
                </a:lnTo>
                <a:lnTo>
                  <a:pt x="1090" y="1308"/>
                </a:lnTo>
                <a:lnTo>
                  <a:pt x="1085" y="1308"/>
                </a:lnTo>
                <a:lnTo>
                  <a:pt x="1078" y="1308"/>
                </a:lnTo>
                <a:lnTo>
                  <a:pt x="1076" y="1310"/>
                </a:lnTo>
                <a:lnTo>
                  <a:pt x="1076" y="1310"/>
                </a:lnTo>
                <a:lnTo>
                  <a:pt x="1076" y="1308"/>
                </a:lnTo>
                <a:lnTo>
                  <a:pt x="1077" y="1293"/>
                </a:lnTo>
                <a:lnTo>
                  <a:pt x="1080" y="1280"/>
                </a:lnTo>
                <a:lnTo>
                  <a:pt x="1084" y="1268"/>
                </a:lnTo>
                <a:lnTo>
                  <a:pt x="1090" y="1256"/>
                </a:lnTo>
                <a:lnTo>
                  <a:pt x="1097" y="1248"/>
                </a:lnTo>
                <a:lnTo>
                  <a:pt x="1101" y="1242"/>
                </a:lnTo>
                <a:lnTo>
                  <a:pt x="1100" y="1239"/>
                </a:lnTo>
                <a:lnTo>
                  <a:pt x="1099" y="1237"/>
                </a:lnTo>
                <a:lnTo>
                  <a:pt x="1094" y="1235"/>
                </a:lnTo>
                <a:lnTo>
                  <a:pt x="1087" y="1232"/>
                </a:lnTo>
                <a:lnTo>
                  <a:pt x="1076" y="1228"/>
                </a:lnTo>
                <a:lnTo>
                  <a:pt x="1065" y="1224"/>
                </a:lnTo>
                <a:lnTo>
                  <a:pt x="1056" y="1220"/>
                </a:lnTo>
                <a:lnTo>
                  <a:pt x="1047" y="1217"/>
                </a:lnTo>
                <a:lnTo>
                  <a:pt x="1044" y="1213"/>
                </a:lnTo>
                <a:lnTo>
                  <a:pt x="1040" y="1210"/>
                </a:lnTo>
                <a:lnTo>
                  <a:pt x="1038" y="1205"/>
                </a:lnTo>
                <a:lnTo>
                  <a:pt x="1036" y="1199"/>
                </a:lnTo>
                <a:lnTo>
                  <a:pt x="1033" y="1188"/>
                </a:lnTo>
                <a:lnTo>
                  <a:pt x="1033" y="1179"/>
                </a:lnTo>
                <a:lnTo>
                  <a:pt x="1032" y="1170"/>
                </a:lnTo>
                <a:lnTo>
                  <a:pt x="1032" y="1160"/>
                </a:lnTo>
                <a:lnTo>
                  <a:pt x="1032" y="1155"/>
                </a:lnTo>
                <a:lnTo>
                  <a:pt x="1033" y="1151"/>
                </a:lnTo>
                <a:lnTo>
                  <a:pt x="1034" y="1148"/>
                </a:lnTo>
                <a:lnTo>
                  <a:pt x="1038" y="1144"/>
                </a:lnTo>
                <a:lnTo>
                  <a:pt x="1044" y="1141"/>
                </a:lnTo>
                <a:lnTo>
                  <a:pt x="1052" y="1137"/>
                </a:lnTo>
                <a:lnTo>
                  <a:pt x="1058" y="1135"/>
                </a:lnTo>
                <a:lnTo>
                  <a:pt x="1063" y="1135"/>
                </a:lnTo>
                <a:lnTo>
                  <a:pt x="1070" y="1135"/>
                </a:lnTo>
                <a:lnTo>
                  <a:pt x="1078" y="1135"/>
                </a:lnTo>
                <a:lnTo>
                  <a:pt x="1094" y="1136"/>
                </a:lnTo>
                <a:lnTo>
                  <a:pt x="1108" y="1136"/>
                </a:lnTo>
                <a:lnTo>
                  <a:pt x="1120" y="1132"/>
                </a:lnTo>
                <a:lnTo>
                  <a:pt x="1132" y="1128"/>
                </a:lnTo>
                <a:lnTo>
                  <a:pt x="1140" y="1124"/>
                </a:lnTo>
                <a:lnTo>
                  <a:pt x="1150" y="1122"/>
                </a:lnTo>
                <a:lnTo>
                  <a:pt x="1159" y="1119"/>
                </a:lnTo>
                <a:lnTo>
                  <a:pt x="1169" y="1116"/>
                </a:lnTo>
                <a:close/>
                <a:moveTo>
                  <a:pt x="1071" y="1323"/>
                </a:moveTo>
                <a:lnTo>
                  <a:pt x="1071" y="1324"/>
                </a:lnTo>
                <a:lnTo>
                  <a:pt x="1070" y="1324"/>
                </a:lnTo>
                <a:lnTo>
                  <a:pt x="1071" y="1324"/>
                </a:lnTo>
                <a:lnTo>
                  <a:pt x="1071" y="132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8" name="湖北">
            <a:extLst>
              <a:ext uri="{FF2B5EF4-FFF2-40B4-BE49-F238E27FC236}">
                <a16:creationId xmlns:a16="http://schemas.microsoft.com/office/drawing/2014/main" id="{89DC3237-B6E4-3B6C-E09C-4C2B2768E2F3}"/>
              </a:ext>
            </a:extLst>
          </p:cNvPr>
          <p:cNvSpPr/>
          <p:nvPr/>
        </p:nvSpPr>
        <p:spPr bwMode="auto">
          <a:xfrm>
            <a:off x="3361033" y="1927796"/>
            <a:ext cx="1596952" cy="998096"/>
          </a:xfrm>
          <a:custGeom>
            <a:avLst/>
            <a:gdLst>
              <a:gd name="T0" fmla="*/ 2776 w 2869"/>
              <a:gd name="T1" fmla="*/ 1214 h 1815"/>
              <a:gd name="T2" fmla="*/ 2734 w 2869"/>
              <a:gd name="T3" fmla="*/ 1076 h 1815"/>
              <a:gd name="T4" fmla="*/ 2776 w 2869"/>
              <a:gd name="T5" fmla="*/ 956 h 1815"/>
              <a:gd name="T6" fmla="*/ 2706 w 2869"/>
              <a:gd name="T7" fmla="*/ 850 h 1815"/>
              <a:gd name="T8" fmla="*/ 2570 w 2869"/>
              <a:gd name="T9" fmla="*/ 763 h 1815"/>
              <a:gd name="T10" fmla="*/ 2494 w 2869"/>
              <a:gd name="T11" fmla="*/ 724 h 1815"/>
              <a:gd name="T12" fmla="*/ 2402 w 2869"/>
              <a:gd name="T13" fmla="*/ 735 h 1815"/>
              <a:gd name="T14" fmla="*/ 2267 w 2869"/>
              <a:gd name="T15" fmla="*/ 659 h 1815"/>
              <a:gd name="T16" fmla="*/ 2102 w 2869"/>
              <a:gd name="T17" fmla="*/ 596 h 1815"/>
              <a:gd name="T18" fmla="*/ 2015 w 2869"/>
              <a:gd name="T19" fmla="*/ 592 h 1815"/>
              <a:gd name="T20" fmla="*/ 1971 w 2869"/>
              <a:gd name="T21" fmla="*/ 457 h 1815"/>
              <a:gd name="T22" fmla="*/ 1939 w 2869"/>
              <a:gd name="T23" fmla="*/ 341 h 1815"/>
              <a:gd name="T24" fmla="*/ 1794 w 2869"/>
              <a:gd name="T25" fmla="*/ 377 h 1815"/>
              <a:gd name="T26" fmla="*/ 1662 w 2869"/>
              <a:gd name="T27" fmla="*/ 364 h 1815"/>
              <a:gd name="T28" fmla="*/ 1370 w 2869"/>
              <a:gd name="T29" fmla="*/ 356 h 1815"/>
              <a:gd name="T30" fmla="*/ 1187 w 2869"/>
              <a:gd name="T31" fmla="*/ 289 h 1815"/>
              <a:gd name="T32" fmla="*/ 1052 w 2869"/>
              <a:gd name="T33" fmla="*/ 146 h 1815"/>
              <a:gd name="T34" fmla="*/ 945 w 2869"/>
              <a:gd name="T35" fmla="*/ 4 h 1815"/>
              <a:gd name="T36" fmla="*/ 824 w 2869"/>
              <a:gd name="T37" fmla="*/ 43 h 1815"/>
              <a:gd name="T38" fmla="*/ 675 w 2869"/>
              <a:gd name="T39" fmla="*/ 30 h 1815"/>
              <a:gd name="T40" fmla="*/ 435 w 2869"/>
              <a:gd name="T41" fmla="*/ 7 h 1815"/>
              <a:gd name="T42" fmla="*/ 519 w 2869"/>
              <a:gd name="T43" fmla="*/ 101 h 1815"/>
              <a:gd name="T44" fmla="*/ 656 w 2869"/>
              <a:gd name="T45" fmla="*/ 195 h 1815"/>
              <a:gd name="T46" fmla="*/ 583 w 2869"/>
              <a:gd name="T47" fmla="*/ 305 h 1815"/>
              <a:gd name="T48" fmla="*/ 444 w 2869"/>
              <a:gd name="T49" fmla="*/ 341 h 1815"/>
              <a:gd name="T50" fmla="*/ 451 w 2869"/>
              <a:gd name="T51" fmla="*/ 530 h 1815"/>
              <a:gd name="T52" fmla="*/ 498 w 2869"/>
              <a:gd name="T53" fmla="*/ 705 h 1815"/>
              <a:gd name="T54" fmla="*/ 649 w 2869"/>
              <a:gd name="T55" fmla="*/ 804 h 1815"/>
              <a:gd name="T56" fmla="*/ 631 w 2869"/>
              <a:gd name="T57" fmla="*/ 1055 h 1815"/>
              <a:gd name="T58" fmla="*/ 453 w 2869"/>
              <a:gd name="T59" fmla="*/ 1121 h 1815"/>
              <a:gd name="T60" fmla="*/ 351 w 2869"/>
              <a:gd name="T61" fmla="*/ 1154 h 1815"/>
              <a:gd name="T62" fmla="*/ 233 w 2869"/>
              <a:gd name="T63" fmla="*/ 1135 h 1815"/>
              <a:gd name="T64" fmla="*/ 104 w 2869"/>
              <a:gd name="T65" fmla="*/ 1164 h 1815"/>
              <a:gd name="T66" fmla="*/ 44 w 2869"/>
              <a:gd name="T67" fmla="*/ 1284 h 1815"/>
              <a:gd name="T68" fmla="*/ 54 w 2869"/>
              <a:gd name="T69" fmla="*/ 1462 h 1815"/>
              <a:gd name="T70" fmla="*/ 54 w 2869"/>
              <a:gd name="T71" fmla="*/ 1545 h 1815"/>
              <a:gd name="T72" fmla="*/ 169 w 2869"/>
              <a:gd name="T73" fmla="*/ 1580 h 1815"/>
              <a:gd name="T74" fmla="*/ 213 w 2869"/>
              <a:gd name="T75" fmla="*/ 1718 h 1815"/>
              <a:gd name="T76" fmla="*/ 314 w 2869"/>
              <a:gd name="T77" fmla="*/ 1807 h 1815"/>
              <a:gd name="T78" fmla="*/ 359 w 2869"/>
              <a:gd name="T79" fmla="*/ 1706 h 1815"/>
              <a:gd name="T80" fmla="*/ 485 w 2869"/>
              <a:gd name="T81" fmla="*/ 1586 h 1815"/>
              <a:gd name="T82" fmla="*/ 672 w 2869"/>
              <a:gd name="T83" fmla="*/ 1524 h 1815"/>
              <a:gd name="T84" fmla="*/ 835 w 2869"/>
              <a:gd name="T85" fmla="*/ 1528 h 1815"/>
              <a:gd name="T86" fmla="*/ 776 w 2869"/>
              <a:gd name="T87" fmla="*/ 1402 h 1815"/>
              <a:gd name="T88" fmla="*/ 891 w 2869"/>
              <a:gd name="T89" fmla="*/ 1362 h 1815"/>
              <a:gd name="T90" fmla="*/ 1093 w 2869"/>
              <a:gd name="T91" fmla="*/ 1429 h 1815"/>
              <a:gd name="T92" fmla="*/ 1278 w 2869"/>
              <a:gd name="T93" fmla="*/ 1471 h 1815"/>
              <a:gd name="T94" fmla="*/ 1405 w 2869"/>
              <a:gd name="T95" fmla="*/ 1574 h 1815"/>
              <a:gd name="T96" fmla="*/ 1504 w 2869"/>
              <a:gd name="T97" fmla="*/ 1589 h 1815"/>
              <a:gd name="T98" fmla="*/ 1654 w 2869"/>
              <a:gd name="T99" fmla="*/ 1511 h 1815"/>
              <a:gd name="T100" fmla="*/ 1732 w 2869"/>
              <a:gd name="T101" fmla="*/ 1543 h 1815"/>
              <a:gd name="T102" fmla="*/ 1751 w 2869"/>
              <a:gd name="T103" fmla="*/ 1646 h 1815"/>
              <a:gd name="T104" fmla="*/ 1919 w 2869"/>
              <a:gd name="T105" fmla="*/ 1478 h 1815"/>
              <a:gd name="T106" fmla="*/ 1970 w 2869"/>
              <a:gd name="T107" fmla="*/ 1598 h 1815"/>
              <a:gd name="T108" fmla="*/ 1982 w 2869"/>
              <a:gd name="T109" fmla="*/ 1733 h 1815"/>
              <a:gd name="T110" fmla="*/ 2044 w 2869"/>
              <a:gd name="T111" fmla="*/ 1796 h 1815"/>
              <a:gd name="T112" fmla="*/ 2182 w 2869"/>
              <a:gd name="T113" fmla="*/ 1726 h 1815"/>
              <a:gd name="T114" fmla="*/ 2350 w 2869"/>
              <a:gd name="T115" fmla="*/ 1644 h 1815"/>
              <a:gd name="T116" fmla="*/ 2436 w 2869"/>
              <a:gd name="T117" fmla="*/ 1588 h 1815"/>
              <a:gd name="T118" fmla="*/ 2520 w 2869"/>
              <a:gd name="T119" fmla="*/ 1573 h 1815"/>
              <a:gd name="T120" fmla="*/ 2592 w 2869"/>
              <a:gd name="T121" fmla="*/ 1519 h 1815"/>
              <a:gd name="T122" fmla="*/ 2772 w 2869"/>
              <a:gd name="T123" fmla="*/ 1466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9" h="1815">
                <a:moveTo>
                  <a:pt x="2867" y="1427"/>
                </a:moveTo>
                <a:lnTo>
                  <a:pt x="2869" y="1424"/>
                </a:lnTo>
                <a:lnTo>
                  <a:pt x="2869" y="1422"/>
                </a:lnTo>
                <a:lnTo>
                  <a:pt x="2864" y="1405"/>
                </a:lnTo>
                <a:lnTo>
                  <a:pt x="2862" y="1396"/>
                </a:lnTo>
                <a:lnTo>
                  <a:pt x="2859" y="1386"/>
                </a:lnTo>
                <a:lnTo>
                  <a:pt x="2858" y="1377"/>
                </a:lnTo>
                <a:lnTo>
                  <a:pt x="2856" y="1367"/>
                </a:lnTo>
                <a:lnTo>
                  <a:pt x="2853" y="1359"/>
                </a:lnTo>
                <a:lnTo>
                  <a:pt x="2851" y="1351"/>
                </a:lnTo>
                <a:lnTo>
                  <a:pt x="2851" y="1343"/>
                </a:lnTo>
                <a:lnTo>
                  <a:pt x="2851" y="1335"/>
                </a:lnTo>
                <a:lnTo>
                  <a:pt x="2851" y="1327"/>
                </a:lnTo>
                <a:lnTo>
                  <a:pt x="2851" y="1318"/>
                </a:lnTo>
                <a:lnTo>
                  <a:pt x="2851" y="1309"/>
                </a:lnTo>
                <a:lnTo>
                  <a:pt x="2850" y="1299"/>
                </a:lnTo>
                <a:lnTo>
                  <a:pt x="2848" y="1290"/>
                </a:lnTo>
                <a:lnTo>
                  <a:pt x="2845" y="1280"/>
                </a:lnTo>
                <a:lnTo>
                  <a:pt x="2841" y="1270"/>
                </a:lnTo>
                <a:lnTo>
                  <a:pt x="2835" y="1260"/>
                </a:lnTo>
                <a:lnTo>
                  <a:pt x="2829" y="1252"/>
                </a:lnTo>
                <a:lnTo>
                  <a:pt x="2819" y="1238"/>
                </a:lnTo>
                <a:lnTo>
                  <a:pt x="2810" y="1228"/>
                </a:lnTo>
                <a:lnTo>
                  <a:pt x="2795" y="1221"/>
                </a:lnTo>
                <a:lnTo>
                  <a:pt x="2780" y="1216"/>
                </a:lnTo>
                <a:lnTo>
                  <a:pt x="2776" y="1214"/>
                </a:lnTo>
                <a:lnTo>
                  <a:pt x="2774" y="1210"/>
                </a:lnTo>
                <a:lnTo>
                  <a:pt x="2772" y="1205"/>
                </a:lnTo>
                <a:lnTo>
                  <a:pt x="2771" y="1200"/>
                </a:lnTo>
                <a:lnTo>
                  <a:pt x="2770" y="1195"/>
                </a:lnTo>
                <a:lnTo>
                  <a:pt x="2770" y="1189"/>
                </a:lnTo>
                <a:lnTo>
                  <a:pt x="2771" y="1183"/>
                </a:lnTo>
                <a:lnTo>
                  <a:pt x="2772" y="1177"/>
                </a:lnTo>
                <a:lnTo>
                  <a:pt x="2776" y="1167"/>
                </a:lnTo>
                <a:lnTo>
                  <a:pt x="2778" y="1158"/>
                </a:lnTo>
                <a:lnTo>
                  <a:pt x="2778" y="1154"/>
                </a:lnTo>
                <a:lnTo>
                  <a:pt x="2778" y="1150"/>
                </a:lnTo>
                <a:lnTo>
                  <a:pt x="2776" y="1145"/>
                </a:lnTo>
                <a:lnTo>
                  <a:pt x="2772" y="1140"/>
                </a:lnTo>
                <a:lnTo>
                  <a:pt x="2769" y="1135"/>
                </a:lnTo>
                <a:lnTo>
                  <a:pt x="2766" y="1131"/>
                </a:lnTo>
                <a:lnTo>
                  <a:pt x="2764" y="1126"/>
                </a:lnTo>
                <a:lnTo>
                  <a:pt x="2763" y="1121"/>
                </a:lnTo>
                <a:lnTo>
                  <a:pt x="2762" y="1112"/>
                </a:lnTo>
                <a:lnTo>
                  <a:pt x="2762" y="1103"/>
                </a:lnTo>
                <a:lnTo>
                  <a:pt x="2759" y="1095"/>
                </a:lnTo>
                <a:lnTo>
                  <a:pt x="2757" y="1089"/>
                </a:lnTo>
                <a:lnTo>
                  <a:pt x="2752" y="1085"/>
                </a:lnTo>
                <a:lnTo>
                  <a:pt x="2746" y="1083"/>
                </a:lnTo>
                <a:lnTo>
                  <a:pt x="2741" y="1082"/>
                </a:lnTo>
                <a:lnTo>
                  <a:pt x="2738" y="1080"/>
                </a:lnTo>
                <a:lnTo>
                  <a:pt x="2734" y="1076"/>
                </a:lnTo>
                <a:lnTo>
                  <a:pt x="2731" y="1072"/>
                </a:lnTo>
                <a:lnTo>
                  <a:pt x="2727" y="1068"/>
                </a:lnTo>
                <a:lnTo>
                  <a:pt x="2724" y="1063"/>
                </a:lnTo>
                <a:lnTo>
                  <a:pt x="2722" y="1058"/>
                </a:lnTo>
                <a:lnTo>
                  <a:pt x="2720" y="1052"/>
                </a:lnTo>
                <a:lnTo>
                  <a:pt x="2719" y="1046"/>
                </a:lnTo>
                <a:lnTo>
                  <a:pt x="2719" y="1040"/>
                </a:lnTo>
                <a:lnTo>
                  <a:pt x="2719" y="1036"/>
                </a:lnTo>
                <a:lnTo>
                  <a:pt x="2720" y="1031"/>
                </a:lnTo>
                <a:lnTo>
                  <a:pt x="2722" y="1027"/>
                </a:lnTo>
                <a:lnTo>
                  <a:pt x="2725" y="1024"/>
                </a:lnTo>
                <a:lnTo>
                  <a:pt x="2727" y="1020"/>
                </a:lnTo>
                <a:lnTo>
                  <a:pt x="2731" y="1017"/>
                </a:lnTo>
                <a:lnTo>
                  <a:pt x="2738" y="1011"/>
                </a:lnTo>
                <a:lnTo>
                  <a:pt x="2743" y="1006"/>
                </a:lnTo>
                <a:lnTo>
                  <a:pt x="2745" y="1001"/>
                </a:lnTo>
                <a:lnTo>
                  <a:pt x="2746" y="994"/>
                </a:lnTo>
                <a:lnTo>
                  <a:pt x="2745" y="986"/>
                </a:lnTo>
                <a:lnTo>
                  <a:pt x="2744" y="977"/>
                </a:lnTo>
                <a:lnTo>
                  <a:pt x="2745" y="974"/>
                </a:lnTo>
                <a:lnTo>
                  <a:pt x="2746" y="971"/>
                </a:lnTo>
                <a:lnTo>
                  <a:pt x="2749" y="968"/>
                </a:lnTo>
                <a:lnTo>
                  <a:pt x="2752" y="965"/>
                </a:lnTo>
                <a:lnTo>
                  <a:pt x="2762" y="962"/>
                </a:lnTo>
                <a:lnTo>
                  <a:pt x="2769" y="959"/>
                </a:lnTo>
                <a:lnTo>
                  <a:pt x="2776" y="956"/>
                </a:lnTo>
                <a:lnTo>
                  <a:pt x="2783" y="949"/>
                </a:lnTo>
                <a:lnTo>
                  <a:pt x="2793" y="938"/>
                </a:lnTo>
                <a:lnTo>
                  <a:pt x="2803" y="929"/>
                </a:lnTo>
                <a:lnTo>
                  <a:pt x="2813" y="919"/>
                </a:lnTo>
                <a:lnTo>
                  <a:pt x="2819" y="912"/>
                </a:lnTo>
                <a:lnTo>
                  <a:pt x="2820" y="908"/>
                </a:lnTo>
                <a:lnTo>
                  <a:pt x="2820" y="905"/>
                </a:lnTo>
                <a:lnTo>
                  <a:pt x="2819" y="902"/>
                </a:lnTo>
                <a:lnTo>
                  <a:pt x="2816" y="899"/>
                </a:lnTo>
                <a:lnTo>
                  <a:pt x="2808" y="895"/>
                </a:lnTo>
                <a:lnTo>
                  <a:pt x="2799" y="892"/>
                </a:lnTo>
                <a:lnTo>
                  <a:pt x="2789" y="889"/>
                </a:lnTo>
                <a:lnTo>
                  <a:pt x="2780" y="883"/>
                </a:lnTo>
                <a:lnTo>
                  <a:pt x="2775" y="880"/>
                </a:lnTo>
                <a:lnTo>
                  <a:pt x="2770" y="876"/>
                </a:lnTo>
                <a:lnTo>
                  <a:pt x="2766" y="872"/>
                </a:lnTo>
                <a:lnTo>
                  <a:pt x="2764" y="867"/>
                </a:lnTo>
                <a:lnTo>
                  <a:pt x="2758" y="857"/>
                </a:lnTo>
                <a:lnTo>
                  <a:pt x="2751" y="849"/>
                </a:lnTo>
                <a:lnTo>
                  <a:pt x="2747" y="847"/>
                </a:lnTo>
                <a:lnTo>
                  <a:pt x="2743" y="845"/>
                </a:lnTo>
                <a:lnTo>
                  <a:pt x="2737" y="844"/>
                </a:lnTo>
                <a:lnTo>
                  <a:pt x="2731" y="845"/>
                </a:lnTo>
                <a:lnTo>
                  <a:pt x="2720" y="849"/>
                </a:lnTo>
                <a:lnTo>
                  <a:pt x="2709" y="850"/>
                </a:lnTo>
                <a:lnTo>
                  <a:pt x="2706" y="850"/>
                </a:lnTo>
                <a:lnTo>
                  <a:pt x="2701" y="848"/>
                </a:lnTo>
                <a:lnTo>
                  <a:pt x="2698" y="845"/>
                </a:lnTo>
                <a:lnTo>
                  <a:pt x="2694" y="842"/>
                </a:lnTo>
                <a:lnTo>
                  <a:pt x="2687" y="832"/>
                </a:lnTo>
                <a:lnTo>
                  <a:pt x="2682" y="824"/>
                </a:lnTo>
                <a:lnTo>
                  <a:pt x="2678" y="822"/>
                </a:lnTo>
                <a:lnTo>
                  <a:pt x="2676" y="819"/>
                </a:lnTo>
                <a:lnTo>
                  <a:pt x="2674" y="819"/>
                </a:lnTo>
                <a:lnTo>
                  <a:pt x="2670" y="819"/>
                </a:lnTo>
                <a:lnTo>
                  <a:pt x="2656" y="826"/>
                </a:lnTo>
                <a:lnTo>
                  <a:pt x="2640" y="837"/>
                </a:lnTo>
                <a:lnTo>
                  <a:pt x="2637" y="838"/>
                </a:lnTo>
                <a:lnTo>
                  <a:pt x="2632" y="837"/>
                </a:lnTo>
                <a:lnTo>
                  <a:pt x="2629" y="835"/>
                </a:lnTo>
                <a:lnTo>
                  <a:pt x="2624" y="830"/>
                </a:lnTo>
                <a:lnTo>
                  <a:pt x="2617" y="819"/>
                </a:lnTo>
                <a:lnTo>
                  <a:pt x="2608" y="807"/>
                </a:lnTo>
                <a:lnTo>
                  <a:pt x="2602" y="793"/>
                </a:lnTo>
                <a:lnTo>
                  <a:pt x="2598" y="781"/>
                </a:lnTo>
                <a:lnTo>
                  <a:pt x="2595" y="775"/>
                </a:lnTo>
                <a:lnTo>
                  <a:pt x="2593" y="772"/>
                </a:lnTo>
                <a:lnTo>
                  <a:pt x="2589" y="768"/>
                </a:lnTo>
                <a:lnTo>
                  <a:pt x="2585" y="767"/>
                </a:lnTo>
                <a:lnTo>
                  <a:pt x="2579" y="766"/>
                </a:lnTo>
                <a:lnTo>
                  <a:pt x="2574" y="765"/>
                </a:lnTo>
                <a:lnTo>
                  <a:pt x="2570" y="763"/>
                </a:lnTo>
                <a:lnTo>
                  <a:pt x="2567" y="761"/>
                </a:lnTo>
                <a:lnTo>
                  <a:pt x="2563" y="757"/>
                </a:lnTo>
                <a:lnTo>
                  <a:pt x="2562" y="754"/>
                </a:lnTo>
                <a:lnTo>
                  <a:pt x="2562" y="750"/>
                </a:lnTo>
                <a:lnTo>
                  <a:pt x="2562" y="748"/>
                </a:lnTo>
                <a:lnTo>
                  <a:pt x="2562" y="747"/>
                </a:lnTo>
                <a:lnTo>
                  <a:pt x="2562" y="746"/>
                </a:lnTo>
                <a:lnTo>
                  <a:pt x="2561" y="744"/>
                </a:lnTo>
                <a:lnTo>
                  <a:pt x="2558" y="744"/>
                </a:lnTo>
                <a:lnTo>
                  <a:pt x="2552" y="746"/>
                </a:lnTo>
                <a:lnTo>
                  <a:pt x="2542" y="750"/>
                </a:lnTo>
                <a:lnTo>
                  <a:pt x="2532" y="753"/>
                </a:lnTo>
                <a:lnTo>
                  <a:pt x="2524" y="754"/>
                </a:lnTo>
                <a:lnTo>
                  <a:pt x="2520" y="754"/>
                </a:lnTo>
                <a:lnTo>
                  <a:pt x="2518" y="753"/>
                </a:lnTo>
                <a:lnTo>
                  <a:pt x="2517" y="751"/>
                </a:lnTo>
                <a:lnTo>
                  <a:pt x="2516" y="749"/>
                </a:lnTo>
                <a:lnTo>
                  <a:pt x="2516" y="744"/>
                </a:lnTo>
                <a:lnTo>
                  <a:pt x="2514" y="742"/>
                </a:lnTo>
                <a:lnTo>
                  <a:pt x="2512" y="741"/>
                </a:lnTo>
                <a:lnTo>
                  <a:pt x="2508" y="741"/>
                </a:lnTo>
                <a:lnTo>
                  <a:pt x="2504" y="741"/>
                </a:lnTo>
                <a:lnTo>
                  <a:pt x="2500" y="740"/>
                </a:lnTo>
                <a:lnTo>
                  <a:pt x="2497" y="736"/>
                </a:lnTo>
                <a:lnTo>
                  <a:pt x="2494" y="729"/>
                </a:lnTo>
                <a:lnTo>
                  <a:pt x="2494" y="724"/>
                </a:lnTo>
                <a:lnTo>
                  <a:pt x="2494" y="719"/>
                </a:lnTo>
                <a:lnTo>
                  <a:pt x="2495" y="713"/>
                </a:lnTo>
                <a:lnTo>
                  <a:pt x="2497" y="709"/>
                </a:lnTo>
                <a:lnTo>
                  <a:pt x="2499" y="698"/>
                </a:lnTo>
                <a:lnTo>
                  <a:pt x="2500" y="687"/>
                </a:lnTo>
                <a:lnTo>
                  <a:pt x="2499" y="683"/>
                </a:lnTo>
                <a:lnTo>
                  <a:pt x="2498" y="678"/>
                </a:lnTo>
                <a:lnTo>
                  <a:pt x="2494" y="674"/>
                </a:lnTo>
                <a:lnTo>
                  <a:pt x="2489" y="671"/>
                </a:lnTo>
                <a:lnTo>
                  <a:pt x="2485" y="668"/>
                </a:lnTo>
                <a:lnTo>
                  <a:pt x="2480" y="666"/>
                </a:lnTo>
                <a:lnTo>
                  <a:pt x="2474" y="666"/>
                </a:lnTo>
                <a:lnTo>
                  <a:pt x="2469" y="666"/>
                </a:lnTo>
                <a:lnTo>
                  <a:pt x="2465" y="669"/>
                </a:lnTo>
                <a:lnTo>
                  <a:pt x="2461" y="674"/>
                </a:lnTo>
                <a:lnTo>
                  <a:pt x="2459" y="680"/>
                </a:lnTo>
                <a:lnTo>
                  <a:pt x="2457" y="687"/>
                </a:lnTo>
                <a:lnTo>
                  <a:pt x="2454" y="703"/>
                </a:lnTo>
                <a:lnTo>
                  <a:pt x="2451" y="717"/>
                </a:lnTo>
                <a:lnTo>
                  <a:pt x="2449" y="722"/>
                </a:lnTo>
                <a:lnTo>
                  <a:pt x="2445" y="725"/>
                </a:lnTo>
                <a:lnTo>
                  <a:pt x="2442" y="728"/>
                </a:lnTo>
                <a:lnTo>
                  <a:pt x="2437" y="729"/>
                </a:lnTo>
                <a:lnTo>
                  <a:pt x="2426" y="731"/>
                </a:lnTo>
                <a:lnTo>
                  <a:pt x="2416" y="732"/>
                </a:lnTo>
                <a:lnTo>
                  <a:pt x="2402" y="735"/>
                </a:lnTo>
                <a:lnTo>
                  <a:pt x="2387" y="738"/>
                </a:lnTo>
                <a:lnTo>
                  <a:pt x="2380" y="740"/>
                </a:lnTo>
                <a:lnTo>
                  <a:pt x="2373" y="740"/>
                </a:lnTo>
                <a:lnTo>
                  <a:pt x="2367" y="740"/>
                </a:lnTo>
                <a:lnTo>
                  <a:pt x="2360" y="737"/>
                </a:lnTo>
                <a:lnTo>
                  <a:pt x="2354" y="735"/>
                </a:lnTo>
                <a:lnTo>
                  <a:pt x="2346" y="730"/>
                </a:lnTo>
                <a:lnTo>
                  <a:pt x="2337" y="725"/>
                </a:lnTo>
                <a:lnTo>
                  <a:pt x="2329" y="718"/>
                </a:lnTo>
                <a:lnTo>
                  <a:pt x="2314" y="706"/>
                </a:lnTo>
                <a:lnTo>
                  <a:pt x="2303" y="696"/>
                </a:lnTo>
                <a:lnTo>
                  <a:pt x="2299" y="691"/>
                </a:lnTo>
                <a:lnTo>
                  <a:pt x="2296" y="688"/>
                </a:lnTo>
                <a:lnTo>
                  <a:pt x="2293" y="686"/>
                </a:lnTo>
                <a:lnTo>
                  <a:pt x="2291" y="686"/>
                </a:lnTo>
                <a:lnTo>
                  <a:pt x="2285" y="687"/>
                </a:lnTo>
                <a:lnTo>
                  <a:pt x="2278" y="692"/>
                </a:lnTo>
                <a:lnTo>
                  <a:pt x="2273" y="694"/>
                </a:lnTo>
                <a:lnTo>
                  <a:pt x="2270" y="694"/>
                </a:lnTo>
                <a:lnTo>
                  <a:pt x="2267" y="693"/>
                </a:lnTo>
                <a:lnTo>
                  <a:pt x="2264" y="691"/>
                </a:lnTo>
                <a:lnTo>
                  <a:pt x="2262" y="687"/>
                </a:lnTo>
                <a:lnTo>
                  <a:pt x="2261" y="683"/>
                </a:lnTo>
                <a:lnTo>
                  <a:pt x="2261" y="678"/>
                </a:lnTo>
                <a:lnTo>
                  <a:pt x="2261" y="674"/>
                </a:lnTo>
                <a:lnTo>
                  <a:pt x="2267" y="659"/>
                </a:lnTo>
                <a:lnTo>
                  <a:pt x="2274" y="643"/>
                </a:lnTo>
                <a:lnTo>
                  <a:pt x="2274" y="633"/>
                </a:lnTo>
                <a:lnTo>
                  <a:pt x="2274" y="621"/>
                </a:lnTo>
                <a:lnTo>
                  <a:pt x="2273" y="616"/>
                </a:lnTo>
                <a:lnTo>
                  <a:pt x="2271" y="611"/>
                </a:lnTo>
                <a:lnTo>
                  <a:pt x="2267" y="609"/>
                </a:lnTo>
                <a:lnTo>
                  <a:pt x="2264" y="608"/>
                </a:lnTo>
                <a:lnTo>
                  <a:pt x="2248" y="616"/>
                </a:lnTo>
                <a:lnTo>
                  <a:pt x="2232" y="623"/>
                </a:lnTo>
                <a:lnTo>
                  <a:pt x="2218" y="624"/>
                </a:lnTo>
                <a:lnTo>
                  <a:pt x="2203" y="623"/>
                </a:lnTo>
                <a:lnTo>
                  <a:pt x="2189" y="622"/>
                </a:lnTo>
                <a:lnTo>
                  <a:pt x="2179" y="620"/>
                </a:lnTo>
                <a:lnTo>
                  <a:pt x="2171" y="614"/>
                </a:lnTo>
                <a:lnTo>
                  <a:pt x="2159" y="603"/>
                </a:lnTo>
                <a:lnTo>
                  <a:pt x="2148" y="592"/>
                </a:lnTo>
                <a:lnTo>
                  <a:pt x="2140" y="583"/>
                </a:lnTo>
                <a:lnTo>
                  <a:pt x="2136" y="579"/>
                </a:lnTo>
                <a:lnTo>
                  <a:pt x="2133" y="576"/>
                </a:lnTo>
                <a:lnTo>
                  <a:pt x="2129" y="573"/>
                </a:lnTo>
                <a:lnTo>
                  <a:pt x="2126" y="572"/>
                </a:lnTo>
                <a:lnTo>
                  <a:pt x="2122" y="572"/>
                </a:lnTo>
                <a:lnTo>
                  <a:pt x="2119" y="573"/>
                </a:lnTo>
                <a:lnTo>
                  <a:pt x="2115" y="577"/>
                </a:lnTo>
                <a:lnTo>
                  <a:pt x="2110" y="581"/>
                </a:lnTo>
                <a:lnTo>
                  <a:pt x="2102" y="596"/>
                </a:lnTo>
                <a:lnTo>
                  <a:pt x="2094" y="609"/>
                </a:lnTo>
                <a:lnTo>
                  <a:pt x="2089" y="615"/>
                </a:lnTo>
                <a:lnTo>
                  <a:pt x="2084" y="621"/>
                </a:lnTo>
                <a:lnTo>
                  <a:pt x="2078" y="625"/>
                </a:lnTo>
                <a:lnTo>
                  <a:pt x="2073" y="629"/>
                </a:lnTo>
                <a:lnTo>
                  <a:pt x="2063" y="635"/>
                </a:lnTo>
                <a:lnTo>
                  <a:pt x="2053" y="637"/>
                </a:lnTo>
                <a:lnTo>
                  <a:pt x="2050" y="637"/>
                </a:lnTo>
                <a:lnTo>
                  <a:pt x="2047" y="636"/>
                </a:lnTo>
                <a:lnTo>
                  <a:pt x="2045" y="635"/>
                </a:lnTo>
                <a:lnTo>
                  <a:pt x="2044" y="633"/>
                </a:lnTo>
                <a:lnTo>
                  <a:pt x="2043" y="624"/>
                </a:lnTo>
                <a:lnTo>
                  <a:pt x="2043" y="615"/>
                </a:lnTo>
                <a:lnTo>
                  <a:pt x="2044" y="604"/>
                </a:lnTo>
                <a:lnTo>
                  <a:pt x="2045" y="591"/>
                </a:lnTo>
                <a:lnTo>
                  <a:pt x="2044" y="586"/>
                </a:lnTo>
                <a:lnTo>
                  <a:pt x="2043" y="583"/>
                </a:lnTo>
                <a:lnTo>
                  <a:pt x="2040" y="579"/>
                </a:lnTo>
                <a:lnTo>
                  <a:pt x="2038" y="578"/>
                </a:lnTo>
                <a:lnTo>
                  <a:pt x="2034" y="578"/>
                </a:lnTo>
                <a:lnTo>
                  <a:pt x="2032" y="579"/>
                </a:lnTo>
                <a:lnTo>
                  <a:pt x="2028" y="580"/>
                </a:lnTo>
                <a:lnTo>
                  <a:pt x="2026" y="583"/>
                </a:lnTo>
                <a:lnTo>
                  <a:pt x="2022" y="587"/>
                </a:lnTo>
                <a:lnTo>
                  <a:pt x="2018" y="591"/>
                </a:lnTo>
                <a:lnTo>
                  <a:pt x="2015" y="592"/>
                </a:lnTo>
                <a:lnTo>
                  <a:pt x="2013" y="592"/>
                </a:lnTo>
                <a:lnTo>
                  <a:pt x="2010" y="591"/>
                </a:lnTo>
                <a:lnTo>
                  <a:pt x="2008" y="590"/>
                </a:lnTo>
                <a:lnTo>
                  <a:pt x="2004" y="584"/>
                </a:lnTo>
                <a:lnTo>
                  <a:pt x="2002" y="577"/>
                </a:lnTo>
                <a:lnTo>
                  <a:pt x="2000" y="567"/>
                </a:lnTo>
                <a:lnTo>
                  <a:pt x="1997" y="558"/>
                </a:lnTo>
                <a:lnTo>
                  <a:pt x="1994" y="547"/>
                </a:lnTo>
                <a:lnTo>
                  <a:pt x="1990" y="540"/>
                </a:lnTo>
                <a:lnTo>
                  <a:pt x="1987" y="535"/>
                </a:lnTo>
                <a:lnTo>
                  <a:pt x="1983" y="533"/>
                </a:lnTo>
                <a:lnTo>
                  <a:pt x="1978" y="530"/>
                </a:lnTo>
                <a:lnTo>
                  <a:pt x="1975" y="529"/>
                </a:lnTo>
                <a:lnTo>
                  <a:pt x="1972" y="527"/>
                </a:lnTo>
                <a:lnTo>
                  <a:pt x="1971" y="522"/>
                </a:lnTo>
                <a:lnTo>
                  <a:pt x="1971" y="516"/>
                </a:lnTo>
                <a:lnTo>
                  <a:pt x="1971" y="510"/>
                </a:lnTo>
                <a:lnTo>
                  <a:pt x="1970" y="504"/>
                </a:lnTo>
                <a:lnTo>
                  <a:pt x="1966" y="497"/>
                </a:lnTo>
                <a:lnTo>
                  <a:pt x="1964" y="494"/>
                </a:lnTo>
                <a:lnTo>
                  <a:pt x="1963" y="490"/>
                </a:lnTo>
                <a:lnTo>
                  <a:pt x="1962" y="486"/>
                </a:lnTo>
                <a:lnTo>
                  <a:pt x="1963" y="482"/>
                </a:lnTo>
                <a:lnTo>
                  <a:pt x="1964" y="472"/>
                </a:lnTo>
                <a:lnTo>
                  <a:pt x="1969" y="461"/>
                </a:lnTo>
                <a:lnTo>
                  <a:pt x="1971" y="457"/>
                </a:lnTo>
                <a:lnTo>
                  <a:pt x="1972" y="452"/>
                </a:lnTo>
                <a:lnTo>
                  <a:pt x="1972" y="447"/>
                </a:lnTo>
                <a:lnTo>
                  <a:pt x="1972" y="444"/>
                </a:lnTo>
                <a:lnTo>
                  <a:pt x="1970" y="439"/>
                </a:lnTo>
                <a:lnTo>
                  <a:pt x="1965" y="433"/>
                </a:lnTo>
                <a:lnTo>
                  <a:pt x="1960" y="427"/>
                </a:lnTo>
                <a:lnTo>
                  <a:pt x="1958" y="420"/>
                </a:lnTo>
                <a:lnTo>
                  <a:pt x="1957" y="415"/>
                </a:lnTo>
                <a:lnTo>
                  <a:pt x="1957" y="412"/>
                </a:lnTo>
                <a:lnTo>
                  <a:pt x="1958" y="409"/>
                </a:lnTo>
                <a:lnTo>
                  <a:pt x="1959" y="407"/>
                </a:lnTo>
                <a:lnTo>
                  <a:pt x="1964" y="401"/>
                </a:lnTo>
                <a:lnTo>
                  <a:pt x="1968" y="394"/>
                </a:lnTo>
                <a:lnTo>
                  <a:pt x="1970" y="390"/>
                </a:lnTo>
                <a:lnTo>
                  <a:pt x="1970" y="385"/>
                </a:lnTo>
                <a:lnTo>
                  <a:pt x="1971" y="381"/>
                </a:lnTo>
                <a:lnTo>
                  <a:pt x="1970" y="377"/>
                </a:lnTo>
                <a:lnTo>
                  <a:pt x="1966" y="365"/>
                </a:lnTo>
                <a:lnTo>
                  <a:pt x="1963" y="351"/>
                </a:lnTo>
                <a:lnTo>
                  <a:pt x="1960" y="345"/>
                </a:lnTo>
                <a:lnTo>
                  <a:pt x="1959" y="340"/>
                </a:lnTo>
                <a:lnTo>
                  <a:pt x="1957" y="339"/>
                </a:lnTo>
                <a:lnTo>
                  <a:pt x="1956" y="338"/>
                </a:lnTo>
                <a:lnTo>
                  <a:pt x="1952" y="338"/>
                </a:lnTo>
                <a:lnTo>
                  <a:pt x="1949" y="339"/>
                </a:lnTo>
                <a:lnTo>
                  <a:pt x="1939" y="341"/>
                </a:lnTo>
                <a:lnTo>
                  <a:pt x="1931" y="346"/>
                </a:lnTo>
                <a:lnTo>
                  <a:pt x="1915" y="360"/>
                </a:lnTo>
                <a:lnTo>
                  <a:pt x="1897" y="377"/>
                </a:lnTo>
                <a:lnTo>
                  <a:pt x="1894" y="379"/>
                </a:lnTo>
                <a:lnTo>
                  <a:pt x="1889" y="382"/>
                </a:lnTo>
                <a:lnTo>
                  <a:pt x="1884" y="384"/>
                </a:lnTo>
                <a:lnTo>
                  <a:pt x="1881" y="384"/>
                </a:lnTo>
                <a:lnTo>
                  <a:pt x="1873" y="385"/>
                </a:lnTo>
                <a:lnTo>
                  <a:pt x="1865" y="385"/>
                </a:lnTo>
                <a:lnTo>
                  <a:pt x="1861" y="385"/>
                </a:lnTo>
                <a:lnTo>
                  <a:pt x="1858" y="387"/>
                </a:lnTo>
                <a:lnTo>
                  <a:pt x="1855" y="390"/>
                </a:lnTo>
                <a:lnTo>
                  <a:pt x="1849" y="395"/>
                </a:lnTo>
                <a:lnTo>
                  <a:pt x="1846" y="397"/>
                </a:lnTo>
                <a:lnTo>
                  <a:pt x="1843" y="400"/>
                </a:lnTo>
                <a:lnTo>
                  <a:pt x="1838" y="401"/>
                </a:lnTo>
                <a:lnTo>
                  <a:pt x="1834" y="402"/>
                </a:lnTo>
                <a:lnTo>
                  <a:pt x="1831" y="403"/>
                </a:lnTo>
                <a:lnTo>
                  <a:pt x="1826" y="402"/>
                </a:lnTo>
                <a:lnTo>
                  <a:pt x="1823" y="401"/>
                </a:lnTo>
                <a:lnTo>
                  <a:pt x="1818" y="400"/>
                </a:lnTo>
                <a:lnTo>
                  <a:pt x="1813" y="397"/>
                </a:lnTo>
                <a:lnTo>
                  <a:pt x="1808" y="394"/>
                </a:lnTo>
                <a:lnTo>
                  <a:pt x="1804" y="390"/>
                </a:lnTo>
                <a:lnTo>
                  <a:pt x="1800" y="387"/>
                </a:lnTo>
                <a:lnTo>
                  <a:pt x="1794" y="377"/>
                </a:lnTo>
                <a:lnTo>
                  <a:pt x="1789" y="369"/>
                </a:lnTo>
                <a:lnTo>
                  <a:pt x="1785" y="360"/>
                </a:lnTo>
                <a:lnTo>
                  <a:pt x="1780" y="356"/>
                </a:lnTo>
                <a:lnTo>
                  <a:pt x="1773" y="352"/>
                </a:lnTo>
                <a:lnTo>
                  <a:pt x="1764" y="351"/>
                </a:lnTo>
                <a:lnTo>
                  <a:pt x="1758" y="351"/>
                </a:lnTo>
                <a:lnTo>
                  <a:pt x="1755" y="352"/>
                </a:lnTo>
                <a:lnTo>
                  <a:pt x="1751" y="353"/>
                </a:lnTo>
                <a:lnTo>
                  <a:pt x="1749" y="354"/>
                </a:lnTo>
                <a:lnTo>
                  <a:pt x="1744" y="359"/>
                </a:lnTo>
                <a:lnTo>
                  <a:pt x="1741" y="364"/>
                </a:lnTo>
                <a:lnTo>
                  <a:pt x="1738" y="368"/>
                </a:lnTo>
                <a:lnTo>
                  <a:pt x="1736" y="369"/>
                </a:lnTo>
                <a:lnTo>
                  <a:pt x="1733" y="370"/>
                </a:lnTo>
                <a:lnTo>
                  <a:pt x="1731" y="371"/>
                </a:lnTo>
                <a:lnTo>
                  <a:pt x="1725" y="370"/>
                </a:lnTo>
                <a:lnTo>
                  <a:pt x="1720" y="366"/>
                </a:lnTo>
                <a:lnTo>
                  <a:pt x="1717" y="363"/>
                </a:lnTo>
                <a:lnTo>
                  <a:pt x="1714" y="360"/>
                </a:lnTo>
                <a:lnTo>
                  <a:pt x="1708" y="357"/>
                </a:lnTo>
                <a:lnTo>
                  <a:pt x="1699" y="354"/>
                </a:lnTo>
                <a:lnTo>
                  <a:pt x="1693" y="353"/>
                </a:lnTo>
                <a:lnTo>
                  <a:pt x="1687" y="354"/>
                </a:lnTo>
                <a:lnTo>
                  <a:pt x="1681" y="356"/>
                </a:lnTo>
                <a:lnTo>
                  <a:pt x="1675" y="358"/>
                </a:lnTo>
                <a:lnTo>
                  <a:pt x="1662" y="364"/>
                </a:lnTo>
                <a:lnTo>
                  <a:pt x="1648" y="368"/>
                </a:lnTo>
                <a:lnTo>
                  <a:pt x="1634" y="372"/>
                </a:lnTo>
                <a:lnTo>
                  <a:pt x="1619" y="378"/>
                </a:lnTo>
                <a:lnTo>
                  <a:pt x="1613" y="381"/>
                </a:lnTo>
                <a:lnTo>
                  <a:pt x="1606" y="383"/>
                </a:lnTo>
                <a:lnTo>
                  <a:pt x="1600" y="384"/>
                </a:lnTo>
                <a:lnTo>
                  <a:pt x="1596" y="385"/>
                </a:lnTo>
                <a:lnTo>
                  <a:pt x="1584" y="384"/>
                </a:lnTo>
                <a:lnTo>
                  <a:pt x="1572" y="382"/>
                </a:lnTo>
                <a:lnTo>
                  <a:pt x="1556" y="381"/>
                </a:lnTo>
                <a:lnTo>
                  <a:pt x="1537" y="379"/>
                </a:lnTo>
                <a:lnTo>
                  <a:pt x="1516" y="381"/>
                </a:lnTo>
                <a:lnTo>
                  <a:pt x="1496" y="383"/>
                </a:lnTo>
                <a:lnTo>
                  <a:pt x="1479" y="387"/>
                </a:lnTo>
                <a:lnTo>
                  <a:pt x="1466" y="390"/>
                </a:lnTo>
                <a:lnTo>
                  <a:pt x="1456" y="391"/>
                </a:lnTo>
                <a:lnTo>
                  <a:pt x="1445" y="393"/>
                </a:lnTo>
                <a:lnTo>
                  <a:pt x="1439" y="391"/>
                </a:lnTo>
                <a:lnTo>
                  <a:pt x="1434" y="390"/>
                </a:lnTo>
                <a:lnTo>
                  <a:pt x="1428" y="389"/>
                </a:lnTo>
                <a:lnTo>
                  <a:pt x="1423" y="387"/>
                </a:lnTo>
                <a:lnTo>
                  <a:pt x="1411" y="379"/>
                </a:lnTo>
                <a:lnTo>
                  <a:pt x="1397" y="372"/>
                </a:lnTo>
                <a:lnTo>
                  <a:pt x="1384" y="366"/>
                </a:lnTo>
                <a:lnTo>
                  <a:pt x="1376" y="360"/>
                </a:lnTo>
                <a:lnTo>
                  <a:pt x="1370" y="356"/>
                </a:lnTo>
                <a:lnTo>
                  <a:pt x="1364" y="351"/>
                </a:lnTo>
                <a:lnTo>
                  <a:pt x="1354" y="349"/>
                </a:lnTo>
                <a:lnTo>
                  <a:pt x="1341" y="347"/>
                </a:lnTo>
                <a:lnTo>
                  <a:pt x="1334" y="347"/>
                </a:lnTo>
                <a:lnTo>
                  <a:pt x="1329" y="346"/>
                </a:lnTo>
                <a:lnTo>
                  <a:pt x="1325" y="345"/>
                </a:lnTo>
                <a:lnTo>
                  <a:pt x="1321" y="343"/>
                </a:lnTo>
                <a:lnTo>
                  <a:pt x="1315" y="337"/>
                </a:lnTo>
                <a:lnTo>
                  <a:pt x="1308" y="331"/>
                </a:lnTo>
                <a:lnTo>
                  <a:pt x="1298" y="325"/>
                </a:lnTo>
                <a:lnTo>
                  <a:pt x="1288" y="321"/>
                </a:lnTo>
                <a:lnTo>
                  <a:pt x="1276" y="319"/>
                </a:lnTo>
                <a:lnTo>
                  <a:pt x="1265" y="318"/>
                </a:lnTo>
                <a:lnTo>
                  <a:pt x="1260" y="316"/>
                </a:lnTo>
                <a:lnTo>
                  <a:pt x="1256" y="315"/>
                </a:lnTo>
                <a:lnTo>
                  <a:pt x="1251" y="313"/>
                </a:lnTo>
                <a:lnTo>
                  <a:pt x="1247" y="310"/>
                </a:lnTo>
                <a:lnTo>
                  <a:pt x="1241" y="302"/>
                </a:lnTo>
                <a:lnTo>
                  <a:pt x="1235" y="293"/>
                </a:lnTo>
                <a:lnTo>
                  <a:pt x="1233" y="289"/>
                </a:lnTo>
                <a:lnTo>
                  <a:pt x="1229" y="288"/>
                </a:lnTo>
                <a:lnTo>
                  <a:pt x="1225" y="287"/>
                </a:lnTo>
                <a:lnTo>
                  <a:pt x="1220" y="288"/>
                </a:lnTo>
                <a:lnTo>
                  <a:pt x="1208" y="290"/>
                </a:lnTo>
                <a:lnTo>
                  <a:pt x="1196" y="290"/>
                </a:lnTo>
                <a:lnTo>
                  <a:pt x="1187" y="289"/>
                </a:lnTo>
                <a:lnTo>
                  <a:pt x="1178" y="286"/>
                </a:lnTo>
                <a:lnTo>
                  <a:pt x="1170" y="281"/>
                </a:lnTo>
                <a:lnTo>
                  <a:pt x="1159" y="272"/>
                </a:lnTo>
                <a:lnTo>
                  <a:pt x="1149" y="262"/>
                </a:lnTo>
                <a:lnTo>
                  <a:pt x="1139" y="251"/>
                </a:lnTo>
                <a:lnTo>
                  <a:pt x="1132" y="242"/>
                </a:lnTo>
                <a:lnTo>
                  <a:pt x="1126" y="233"/>
                </a:lnTo>
                <a:lnTo>
                  <a:pt x="1121" y="225"/>
                </a:lnTo>
                <a:lnTo>
                  <a:pt x="1115" y="213"/>
                </a:lnTo>
                <a:lnTo>
                  <a:pt x="1114" y="207"/>
                </a:lnTo>
                <a:lnTo>
                  <a:pt x="1113" y="202"/>
                </a:lnTo>
                <a:lnTo>
                  <a:pt x="1113" y="198"/>
                </a:lnTo>
                <a:lnTo>
                  <a:pt x="1113" y="193"/>
                </a:lnTo>
                <a:lnTo>
                  <a:pt x="1114" y="189"/>
                </a:lnTo>
                <a:lnTo>
                  <a:pt x="1115" y="187"/>
                </a:lnTo>
                <a:lnTo>
                  <a:pt x="1115" y="183"/>
                </a:lnTo>
                <a:lnTo>
                  <a:pt x="1114" y="181"/>
                </a:lnTo>
                <a:lnTo>
                  <a:pt x="1113" y="179"/>
                </a:lnTo>
                <a:lnTo>
                  <a:pt x="1109" y="176"/>
                </a:lnTo>
                <a:lnTo>
                  <a:pt x="1106" y="175"/>
                </a:lnTo>
                <a:lnTo>
                  <a:pt x="1102" y="174"/>
                </a:lnTo>
                <a:lnTo>
                  <a:pt x="1090" y="170"/>
                </a:lnTo>
                <a:lnTo>
                  <a:pt x="1077" y="164"/>
                </a:lnTo>
                <a:lnTo>
                  <a:pt x="1064" y="157"/>
                </a:lnTo>
                <a:lnTo>
                  <a:pt x="1056" y="150"/>
                </a:lnTo>
                <a:lnTo>
                  <a:pt x="1052" y="146"/>
                </a:lnTo>
                <a:lnTo>
                  <a:pt x="1050" y="142"/>
                </a:lnTo>
                <a:lnTo>
                  <a:pt x="1049" y="136"/>
                </a:lnTo>
                <a:lnTo>
                  <a:pt x="1048" y="129"/>
                </a:lnTo>
                <a:lnTo>
                  <a:pt x="1046" y="117"/>
                </a:lnTo>
                <a:lnTo>
                  <a:pt x="1048" y="105"/>
                </a:lnTo>
                <a:lnTo>
                  <a:pt x="1048" y="100"/>
                </a:lnTo>
                <a:lnTo>
                  <a:pt x="1046" y="97"/>
                </a:lnTo>
                <a:lnTo>
                  <a:pt x="1045" y="93"/>
                </a:lnTo>
                <a:lnTo>
                  <a:pt x="1044" y="89"/>
                </a:lnTo>
                <a:lnTo>
                  <a:pt x="1042" y="87"/>
                </a:lnTo>
                <a:lnTo>
                  <a:pt x="1039" y="83"/>
                </a:lnTo>
                <a:lnTo>
                  <a:pt x="1036" y="82"/>
                </a:lnTo>
                <a:lnTo>
                  <a:pt x="1032" y="80"/>
                </a:lnTo>
                <a:lnTo>
                  <a:pt x="1024" y="76"/>
                </a:lnTo>
                <a:lnTo>
                  <a:pt x="1018" y="72"/>
                </a:lnTo>
                <a:lnTo>
                  <a:pt x="1013" y="67"/>
                </a:lnTo>
                <a:lnTo>
                  <a:pt x="1011" y="61"/>
                </a:lnTo>
                <a:lnTo>
                  <a:pt x="1008" y="54"/>
                </a:lnTo>
                <a:lnTo>
                  <a:pt x="1006" y="48"/>
                </a:lnTo>
                <a:lnTo>
                  <a:pt x="1002" y="42"/>
                </a:lnTo>
                <a:lnTo>
                  <a:pt x="996" y="36"/>
                </a:lnTo>
                <a:lnTo>
                  <a:pt x="981" y="24"/>
                </a:lnTo>
                <a:lnTo>
                  <a:pt x="962" y="9"/>
                </a:lnTo>
                <a:lnTo>
                  <a:pt x="952" y="1"/>
                </a:lnTo>
                <a:lnTo>
                  <a:pt x="949" y="0"/>
                </a:lnTo>
                <a:lnTo>
                  <a:pt x="945" y="4"/>
                </a:lnTo>
                <a:lnTo>
                  <a:pt x="939" y="12"/>
                </a:lnTo>
                <a:lnTo>
                  <a:pt x="935" y="18"/>
                </a:lnTo>
                <a:lnTo>
                  <a:pt x="931" y="19"/>
                </a:lnTo>
                <a:lnTo>
                  <a:pt x="927" y="19"/>
                </a:lnTo>
                <a:lnTo>
                  <a:pt x="923" y="17"/>
                </a:lnTo>
                <a:lnTo>
                  <a:pt x="919" y="16"/>
                </a:lnTo>
                <a:lnTo>
                  <a:pt x="916" y="17"/>
                </a:lnTo>
                <a:lnTo>
                  <a:pt x="911" y="18"/>
                </a:lnTo>
                <a:lnTo>
                  <a:pt x="907" y="19"/>
                </a:lnTo>
                <a:lnTo>
                  <a:pt x="899" y="25"/>
                </a:lnTo>
                <a:lnTo>
                  <a:pt x="889" y="32"/>
                </a:lnTo>
                <a:lnTo>
                  <a:pt x="873" y="43"/>
                </a:lnTo>
                <a:lnTo>
                  <a:pt x="861" y="50"/>
                </a:lnTo>
                <a:lnTo>
                  <a:pt x="860" y="53"/>
                </a:lnTo>
                <a:lnTo>
                  <a:pt x="857" y="54"/>
                </a:lnTo>
                <a:lnTo>
                  <a:pt x="855" y="54"/>
                </a:lnTo>
                <a:lnTo>
                  <a:pt x="851" y="55"/>
                </a:lnTo>
                <a:lnTo>
                  <a:pt x="849" y="54"/>
                </a:lnTo>
                <a:lnTo>
                  <a:pt x="847" y="53"/>
                </a:lnTo>
                <a:lnTo>
                  <a:pt x="844" y="51"/>
                </a:lnTo>
                <a:lnTo>
                  <a:pt x="842" y="48"/>
                </a:lnTo>
                <a:lnTo>
                  <a:pt x="839" y="44"/>
                </a:lnTo>
                <a:lnTo>
                  <a:pt x="836" y="42"/>
                </a:lnTo>
                <a:lnTo>
                  <a:pt x="834" y="42"/>
                </a:lnTo>
                <a:lnTo>
                  <a:pt x="829" y="43"/>
                </a:lnTo>
                <a:lnTo>
                  <a:pt x="824" y="43"/>
                </a:lnTo>
                <a:lnTo>
                  <a:pt x="820" y="41"/>
                </a:lnTo>
                <a:lnTo>
                  <a:pt x="819" y="36"/>
                </a:lnTo>
                <a:lnTo>
                  <a:pt x="817" y="26"/>
                </a:lnTo>
                <a:lnTo>
                  <a:pt x="816" y="16"/>
                </a:lnTo>
                <a:lnTo>
                  <a:pt x="812" y="9"/>
                </a:lnTo>
                <a:lnTo>
                  <a:pt x="809" y="5"/>
                </a:lnTo>
                <a:lnTo>
                  <a:pt x="805" y="1"/>
                </a:lnTo>
                <a:lnTo>
                  <a:pt x="803" y="1"/>
                </a:lnTo>
                <a:lnTo>
                  <a:pt x="800" y="1"/>
                </a:lnTo>
                <a:lnTo>
                  <a:pt x="798" y="1"/>
                </a:lnTo>
                <a:lnTo>
                  <a:pt x="796" y="3"/>
                </a:lnTo>
                <a:lnTo>
                  <a:pt x="790" y="7"/>
                </a:lnTo>
                <a:lnTo>
                  <a:pt x="785" y="13"/>
                </a:lnTo>
                <a:lnTo>
                  <a:pt x="779" y="18"/>
                </a:lnTo>
                <a:lnTo>
                  <a:pt x="773" y="22"/>
                </a:lnTo>
                <a:lnTo>
                  <a:pt x="766" y="24"/>
                </a:lnTo>
                <a:lnTo>
                  <a:pt x="756" y="26"/>
                </a:lnTo>
                <a:lnTo>
                  <a:pt x="744" y="26"/>
                </a:lnTo>
                <a:lnTo>
                  <a:pt x="734" y="28"/>
                </a:lnTo>
                <a:lnTo>
                  <a:pt x="722" y="30"/>
                </a:lnTo>
                <a:lnTo>
                  <a:pt x="708" y="34"/>
                </a:lnTo>
                <a:lnTo>
                  <a:pt x="700" y="35"/>
                </a:lnTo>
                <a:lnTo>
                  <a:pt x="694" y="36"/>
                </a:lnTo>
                <a:lnTo>
                  <a:pt x="689" y="35"/>
                </a:lnTo>
                <a:lnTo>
                  <a:pt x="684" y="34"/>
                </a:lnTo>
                <a:lnTo>
                  <a:pt x="675" y="30"/>
                </a:lnTo>
                <a:lnTo>
                  <a:pt x="667" y="25"/>
                </a:lnTo>
                <a:lnTo>
                  <a:pt x="664" y="22"/>
                </a:lnTo>
                <a:lnTo>
                  <a:pt x="658" y="19"/>
                </a:lnTo>
                <a:lnTo>
                  <a:pt x="652" y="18"/>
                </a:lnTo>
                <a:lnTo>
                  <a:pt x="646" y="17"/>
                </a:lnTo>
                <a:lnTo>
                  <a:pt x="633" y="16"/>
                </a:lnTo>
                <a:lnTo>
                  <a:pt x="622" y="17"/>
                </a:lnTo>
                <a:lnTo>
                  <a:pt x="611" y="18"/>
                </a:lnTo>
                <a:lnTo>
                  <a:pt x="598" y="18"/>
                </a:lnTo>
                <a:lnTo>
                  <a:pt x="583" y="17"/>
                </a:lnTo>
                <a:lnTo>
                  <a:pt x="568" y="13"/>
                </a:lnTo>
                <a:lnTo>
                  <a:pt x="553" y="10"/>
                </a:lnTo>
                <a:lnTo>
                  <a:pt x="538" y="7"/>
                </a:lnTo>
                <a:lnTo>
                  <a:pt x="523" y="7"/>
                </a:lnTo>
                <a:lnTo>
                  <a:pt x="516" y="7"/>
                </a:lnTo>
                <a:lnTo>
                  <a:pt x="510" y="5"/>
                </a:lnTo>
                <a:lnTo>
                  <a:pt x="501" y="3"/>
                </a:lnTo>
                <a:lnTo>
                  <a:pt x="495" y="1"/>
                </a:lnTo>
                <a:lnTo>
                  <a:pt x="489" y="0"/>
                </a:lnTo>
                <a:lnTo>
                  <a:pt x="483" y="1"/>
                </a:lnTo>
                <a:lnTo>
                  <a:pt x="477" y="3"/>
                </a:lnTo>
                <a:lnTo>
                  <a:pt x="467" y="5"/>
                </a:lnTo>
                <a:lnTo>
                  <a:pt x="459" y="7"/>
                </a:lnTo>
                <a:lnTo>
                  <a:pt x="451" y="7"/>
                </a:lnTo>
                <a:lnTo>
                  <a:pt x="441" y="7"/>
                </a:lnTo>
                <a:lnTo>
                  <a:pt x="435" y="7"/>
                </a:lnTo>
                <a:lnTo>
                  <a:pt x="431" y="9"/>
                </a:lnTo>
                <a:lnTo>
                  <a:pt x="425" y="11"/>
                </a:lnTo>
                <a:lnTo>
                  <a:pt x="420" y="15"/>
                </a:lnTo>
                <a:lnTo>
                  <a:pt x="412" y="20"/>
                </a:lnTo>
                <a:lnTo>
                  <a:pt x="406" y="28"/>
                </a:lnTo>
                <a:lnTo>
                  <a:pt x="404" y="31"/>
                </a:lnTo>
                <a:lnTo>
                  <a:pt x="402" y="34"/>
                </a:lnTo>
                <a:lnTo>
                  <a:pt x="402" y="37"/>
                </a:lnTo>
                <a:lnTo>
                  <a:pt x="402" y="41"/>
                </a:lnTo>
                <a:lnTo>
                  <a:pt x="403" y="44"/>
                </a:lnTo>
                <a:lnTo>
                  <a:pt x="404" y="48"/>
                </a:lnTo>
                <a:lnTo>
                  <a:pt x="408" y="50"/>
                </a:lnTo>
                <a:lnTo>
                  <a:pt x="413" y="51"/>
                </a:lnTo>
                <a:lnTo>
                  <a:pt x="427" y="55"/>
                </a:lnTo>
                <a:lnTo>
                  <a:pt x="446" y="57"/>
                </a:lnTo>
                <a:lnTo>
                  <a:pt x="465" y="60"/>
                </a:lnTo>
                <a:lnTo>
                  <a:pt x="480" y="62"/>
                </a:lnTo>
                <a:lnTo>
                  <a:pt x="488" y="63"/>
                </a:lnTo>
                <a:lnTo>
                  <a:pt x="494" y="66"/>
                </a:lnTo>
                <a:lnTo>
                  <a:pt x="500" y="69"/>
                </a:lnTo>
                <a:lnTo>
                  <a:pt x="505" y="73"/>
                </a:lnTo>
                <a:lnTo>
                  <a:pt x="510" y="78"/>
                </a:lnTo>
                <a:lnTo>
                  <a:pt x="514" y="81"/>
                </a:lnTo>
                <a:lnTo>
                  <a:pt x="516" y="86"/>
                </a:lnTo>
                <a:lnTo>
                  <a:pt x="517" y="91"/>
                </a:lnTo>
                <a:lnTo>
                  <a:pt x="519" y="101"/>
                </a:lnTo>
                <a:lnTo>
                  <a:pt x="519" y="118"/>
                </a:lnTo>
                <a:lnTo>
                  <a:pt x="517" y="136"/>
                </a:lnTo>
                <a:lnTo>
                  <a:pt x="517" y="152"/>
                </a:lnTo>
                <a:lnTo>
                  <a:pt x="517" y="160"/>
                </a:lnTo>
                <a:lnTo>
                  <a:pt x="519" y="164"/>
                </a:lnTo>
                <a:lnTo>
                  <a:pt x="521" y="167"/>
                </a:lnTo>
                <a:lnTo>
                  <a:pt x="523" y="168"/>
                </a:lnTo>
                <a:lnTo>
                  <a:pt x="529" y="169"/>
                </a:lnTo>
                <a:lnTo>
                  <a:pt x="535" y="167"/>
                </a:lnTo>
                <a:lnTo>
                  <a:pt x="547" y="163"/>
                </a:lnTo>
                <a:lnTo>
                  <a:pt x="560" y="160"/>
                </a:lnTo>
                <a:lnTo>
                  <a:pt x="566" y="160"/>
                </a:lnTo>
                <a:lnTo>
                  <a:pt x="571" y="161"/>
                </a:lnTo>
                <a:lnTo>
                  <a:pt x="574" y="163"/>
                </a:lnTo>
                <a:lnTo>
                  <a:pt x="577" y="165"/>
                </a:lnTo>
                <a:lnTo>
                  <a:pt x="580" y="168"/>
                </a:lnTo>
                <a:lnTo>
                  <a:pt x="585" y="171"/>
                </a:lnTo>
                <a:lnTo>
                  <a:pt x="592" y="173"/>
                </a:lnTo>
                <a:lnTo>
                  <a:pt x="601" y="174"/>
                </a:lnTo>
                <a:lnTo>
                  <a:pt x="610" y="173"/>
                </a:lnTo>
                <a:lnTo>
                  <a:pt x="620" y="173"/>
                </a:lnTo>
                <a:lnTo>
                  <a:pt x="628" y="175"/>
                </a:lnTo>
                <a:lnTo>
                  <a:pt x="634" y="177"/>
                </a:lnTo>
                <a:lnTo>
                  <a:pt x="643" y="186"/>
                </a:lnTo>
                <a:lnTo>
                  <a:pt x="652" y="192"/>
                </a:lnTo>
                <a:lnTo>
                  <a:pt x="656" y="195"/>
                </a:lnTo>
                <a:lnTo>
                  <a:pt x="658" y="198"/>
                </a:lnTo>
                <a:lnTo>
                  <a:pt x="658" y="202"/>
                </a:lnTo>
                <a:lnTo>
                  <a:pt x="658" y="208"/>
                </a:lnTo>
                <a:lnTo>
                  <a:pt x="656" y="218"/>
                </a:lnTo>
                <a:lnTo>
                  <a:pt x="658" y="228"/>
                </a:lnTo>
                <a:lnTo>
                  <a:pt x="662" y="247"/>
                </a:lnTo>
                <a:lnTo>
                  <a:pt x="668" y="263"/>
                </a:lnTo>
                <a:lnTo>
                  <a:pt x="670" y="272"/>
                </a:lnTo>
                <a:lnTo>
                  <a:pt x="668" y="280"/>
                </a:lnTo>
                <a:lnTo>
                  <a:pt x="666" y="282"/>
                </a:lnTo>
                <a:lnTo>
                  <a:pt x="664" y="284"/>
                </a:lnTo>
                <a:lnTo>
                  <a:pt x="661" y="284"/>
                </a:lnTo>
                <a:lnTo>
                  <a:pt x="656" y="284"/>
                </a:lnTo>
                <a:lnTo>
                  <a:pt x="649" y="284"/>
                </a:lnTo>
                <a:lnTo>
                  <a:pt x="645" y="286"/>
                </a:lnTo>
                <a:lnTo>
                  <a:pt x="641" y="289"/>
                </a:lnTo>
                <a:lnTo>
                  <a:pt x="637" y="294"/>
                </a:lnTo>
                <a:lnTo>
                  <a:pt x="631" y="300"/>
                </a:lnTo>
                <a:lnTo>
                  <a:pt x="624" y="306"/>
                </a:lnTo>
                <a:lnTo>
                  <a:pt x="616" y="313"/>
                </a:lnTo>
                <a:lnTo>
                  <a:pt x="609" y="318"/>
                </a:lnTo>
                <a:lnTo>
                  <a:pt x="605" y="319"/>
                </a:lnTo>
                <a:lnTo>
                  <a:pt x="602" y="318"/>
                </a:lnTo>
                <a:lnTo>
                  <a:pt x="597" y="315"/>
                </a:lnTo>
                <a:lnTo>
                  <a:pt x="592" y="313"/>
                </a:lnTo>
                <a:lnTo>
                  <a:pt x="583" y="305"/>
                </a:lnTo>
                <a:lnTo>
                  <a:pt x="574" y="296"/>
                </a:lnTo>
                <a:lnTo>
                  <a:pt x="570" y="294"/>
                </a:lnTo>
                <a:lnTo>
                  <a:pt x="566" y="291"/>
                </a:lnTo>
                <a:lnTo>
                  <a:pt x="563" y="291"/>
                </a:lnTo>
                <a:lnTo>
                  <a:pt x="559" y="291"/>
                </a:lnTo>
                <a:lnTo>
                  <a:pt x="552" y="294"/>
                </a:lnTo>
                <a:lnTo>
                  <a:pt x="546" y="299"/>
                </a:lnTo>
                <a:lnTo>
                  <a:pt x="540" y="303"/>
                </a:lnTo>
                <a:lnTo>
                  <a:pt x="535" y="306"/>
                </a:lnTo>
                <a:lnTo>
                  <a:pt x="530" y="305"/>
                </a:lnTo>
                <a:lnTo>
                  <a:pt x="523" y="302"/>
                </a:lnTo>
                <a:lnTo>
                  <a:pt x="515" y="300"/>
                </a:lnTo>
                <a:lnTo>
                  <a:pt x="505" y="300"/>
                </a:lnTo>
                <a:lnTo>
                  <a:pt x="496" y="300"/>
                </a:lnTo>
                <a:lnTo>
                  <a:pt x="488" y="299"/>
                </a:lnTo>
                <a:lnTo>
                  <a:pt x="482" y="297"/>
                </a:lnTo>
                <a:lnTo>
                  <a:pt x="475" y="297"/>
                </a:lnTo>
                <a:lnTo>
                  <a:pt x="471" y="297"/>
                </a:lnTo>
                <a:lnTo>
                  <a:pt x="469" y="299"/>
                </a:lnTo>
                <a:lnTo>
                  <a:pt x="465" y="301"/>
                </a:lnTo>
                <a:lnTo>
                  <a:pt x="461" y="303"/>
                </a:lnTo>
                <a:lnTo>
                  <a:pt x="456" y="312"/>
                </a:lnTo>
                <a:lnTo>
                  <a:pt x="450" y="322"/>
                </a:lnTo>
                <a:lnTo>
                  <a:pt x="447" y="328"/>
                </a:lnTo>
                <a:lnTo>
                  <a:pt x="445" y="335"/>
                </a:lnTo>
                <a:lnTo>
                  <a:pt x="444" y="341"/>
                </a:lnTo>
                <a:lnTo>
                  <a:pt x="444" y="349"/>
                </a:lnTo>
                <a:lnTo>
                  <a:pt x="444" y="354"/>
                </a:lnTo>
                <a:lnTo>
                  <a:pt x="442" y="360"/>
                </a:lnTo>
                <a:lnTo>
                  <a:pt x="441" y="364"/>
                </a:lnTo>
                <a:lnTo>
                  <a:pt x="440" y="368"/>
                </a:lnTo>
                <a:lnTo>
                  <a:pt x="437" y="372"/>
                </a:lnTo>
                <a:lnTo>
                  <a:pt x="432" y="376"/>
                </a:lnTo>
                <a:lnTo>
                  <a:pt x="426" y="382"/>
                </a:lnTo>
                <a:lnTo>
                  <a:pt x="421" y="390"/>
                </a:lnTo>
                <a:lnTo>
                  <a:pt x="419" y="396"/>
                </a:lnTo>
                <a:lnTo>
                  <a:pt x="416" y="403"/>
                </a:lnTo>
                <a:lnTo>
                  <a:pt x="416" y="409"/>
                </a:lnTo>
                <a:lnTo>
                  <a:pt x="416" y="417"/>
                </a:lnTo>
                <a:lnTo>
                  <a:pt x="417" y="425"/>
                </a:lnTo>
                <a:lnTo>
                  <a:pt x="420" y="431"/>
                </a:lnTo>
                <a:lnTo>
                  <a:pt x="423" y="435"/>
                </a:lnTo>
                <a:lnTo>
                  <a:pt x="427" y="440"/>
                </a:lnTo>
                <a:lnTo>
                  <a:pt x="435" y="446"/>
                </a:lnTo>
                <a:lnTo>
                  <a:pt x="442" y="452"/>
                </a:lnTo>
                <a:lnTo>
                  <a:pt x="445" y="455"/>
                </a:lnTo>
                <a:lnTo>
                  <a:pt x="447" y="460"/>
                </a:lnTo>
                <a:lnTo>
                  <a:pt x="448" y="466"/>
                </a:lnTo>
                <a:lnTo>
                  <a:pt x="450" y="475"/>
                </a:lnTo>
                <a:lnTo>
                  <a:pt x="451" y="490"/>
                </a:lnTo>
                <a:lnTo>
                  <a:pt x="452" y="508"/>
                </a:lnTo>
                <a:lnTo>
                  <a:pt x="451" y="530"/>
                </a:lnTo>
                <a:lnTo>
                  <a:pt x="450" y="560"/>
                </a:lnTo>
                <a:lnTo>
                  <a:pt x="450" y="576"/>
                </a:lnTo>
                <a:lnTo>
                  <a:pt x="451" y="591"/>
                </a:lnTo>
                <a:lnTo>
                  <a:pt x="451" y="604"/>
                </a:lnTo>
                <a:lnTo>
                  <a:pt x="453" y="615"/>
                </a:lnTo>
                <a:lnTo>
                  <a:pt x="454" y="627"/>
                </a:lnTo>
                <a:lnTo>
                  <a:pt x="454" y="637"/>
                </a:lnTo>
                <a:lnTo>
                  <a:pt x="452" y="646"/>
                </a:lnTo>
                <a:lnTo>
                  <a:pt x="448" y="654"/>
                </a:lnTo>
                <a:lnTo>
                  <a:pt x="444" y="662"/>
                </a:lnTo>
                <a:lnTo>
                  <a:pt x="440" y="667"/>
                </a:lnTo>
                <a:lnTo>
                  <a:pt x="440" y="668"/>
                </a:lnTo>
                <a:lnTo>
                  <a:pt x="442" y="669"/>
                </a:lnTo>
                <a:lnTo>
                  <a:pt x="446" y="669"/>
                </a:lnTo>
                <a:lnTo>
                  <a:pt x="451" y="668"/>
                </a:lnTo>
                <a:lnTo>
                  <a:pt x="457" y="668"/>
                </a:lnTo>
                <a:lnTo>
                  <a:pt x="463" y="669"/>
                </a:lnTo>
                <a:lnTo>
                  <a:pt x="469" y="671"/>
                </a:lnTo>
                <a:lnTo>
                  <a:pt x="476" y="672"/>
                </a:lnTo>
                <a:lnTo>
                  <a:pt x="482" y="675"/>
                </a:lnTo>
                <a:lnTo>
                  <a:pt x="488" y="678"/>
                </a:lnTo>
                <a:lnTo>
                  <a:pt x="491" y="680"/>
                </a:lnTo>
                <a:lnTo>
                  <a:pt x="495" y="684"/>
                </a:lnTo>
                <a:lnTo>
                  <a:pt x="496" y="688"/>
                </a:lnTo>
                <a:lnTo>
                  <a:pt x="498" y="697"/>
                </a:lnTo>
                <a:lnTo>
                  <a:pt x="498" y="705"/>
                </a:lnTo>
                <a:lnTo>
                  <a:pt x="500" y="716"/>
                </a:lnTo>
                <a:lnTo>
                  <a:pt x="500" y="725"/>
                </a:lnTo>
                <a:lnTo>
                  <a:pt x="501" y="735"/>
                </a:lnTo>
                <a:lnTo>
                  <a:pt x="502" y="742"/>
                </a:lnTo>
                <a:lnTo>
                  <a:pt x="504" y="747"/>
                </a:lnTo>
                <a:lnTo>
                  <a:pt x="508" y="749"/>
                </a:lnTo>
                <a:lnTo>
                  <a:pt x="511" y="750"/>
                </a:lnTo>
                <a:lnTo>
                  <a:pt x="517" y="753"/>
                </a:lnTo>
                <a:lnTo>
                  <a:pt x="523" y="754"/>
                </a:lnTo>
                <a:lnTo>
                  <a:pt x="534" y="755"/>
                </a:lnTo>
                <a:lnTo>
                  <a:pt x="542" y="755"/>
                </a:lnTo>
                <a:lnTo>
                  <a:pt x="548" y="755"/>
                </a:lnTo>
                <a:lnTo>
                  <a:pt x="555" y="756"/>
                </a:lnTo>
                <a:lnTo>
                  <a:pt x="564" y="757"/>
                </a:lnTo>
                <a:lnTo>
                  <a:pt x="571" y="761"/>
                </a:lnTo>
                <a:lnTo>
                  <a:pt x="587" y="775"/>
                </a:lnTo>
                <a:lnTo>
                  <a:pt x="605" y="793"/>
                </a:lnTo>
                <a:lnTo>
                  <a:pt x="608" y="795"/>
                </a:lnTo>
                <a:lnTo>
                  <a:pt x="611" y="798"/>
                </a:lnTo>
                <a:lnTo>
                  <a:pt x="614" y="799"/>
                </a:lnTo>
                <a:lnTo>
                  <a:pt x="617" y="799"/>
                </a:lnTo>
                <a:lnTo>
                  <a:pt x="626" y="799"/>
                </a:lnTo>
                <a:lnTo>
                  <a:pt x="635" y="798"/>
                </a:lnTo>
                <a:lnTo>
                  <a:pt x="640" y="798"/>
                </a:lnTo>
                <a:lnTo>
                  <a:pt x="645" y="800"/>
                </a:lnTo>
                <a:lnTo>
                  <a:pt x="649" y="804"/>
                </a:lnTo>
                <a:lnTo>
                  <a:pt x="653" y="809"/>
                </a:lnTo>
                <a:lnTo>
                  <a:pt x="656" y="814"/>
                </a:lnTo>
                <a:lnTo>
                  <a:pt x="659" y="822"/>
                </a:lnTo>
                <a:lnTo>
                  <a:pt x="661" y="829"/>
                </a:lnTo>
                <a:lnTo>
                  <a:pt x="664" y="837"/>
                </a:lnTo>
                <a:lnTo>
                  <a:pt x="666" y="860"/>
                </a:lnTo>
                <a:lnTo>
                  <a:pt x="666" y="885"/>
                </a:lnTo>
                <a:lnTo>
                  <a:pt x="665" y="896"/>
                </a:lnTo>
                <a:lnTo>
                  <a:pt x="664" y="907"/>
                </a:lnTo>
                <a:lnTo>
                  <a:pt x="661" y="917"/>
                </a:lnTo>
                <a:lnTo>
                  <a:pt x="658" y="925"/>
                </a:lnTo>
                <a:lnTo>
                  <a:pt x="654" y="931"/>
                </a:lnTo>
                <a:lnTo>
                  <a:pt x="652" y="937"/>
                </a:lnTo>
                <a:lnTo>
                  <a:pt x="652" y="943"/>
                </a:lnTo>
                <a:lnTo>
                  <a:pt x="652" y="949"/>
                </a:lnTo>
                <a:lnTo>
                  <a:pt x="653" y="961"/>
                </a:lnTo>
                <a:lnTo>
                  <a:pt x="656" y="970"/>
                </a:lnTo>
                <a:lnTo>
                  <a:pt x="659" y="980"/>
                </a:lnTo>
                <a:lnTo>
                  <a:pt x="660" y="992"/>
                </a:lnTo>
                <a:lnTo>
                  <a:pt x="660" y="1003"/>
                </a:lnTo>
                <a:lnTo>
                  <a:pt x="656" y="1015"/>
                </a:lnTo>
                <a:lnTo>
                  <a:pt x="652" y="1027"/>
                </a:lnTo>
                <a:lnTo>
                  <a:pt x="645" y="1039"/>
                </a:lnTo>
                <a:lnTo>
                  <a:pt x="641" y="1045"/>
                </a:lnTo>
                <a:lnTo>
                  <a:pt x="636" y="1050"/>
                </a:lnTo>
                <a:lnTo>
                  <a:pt x="631" y="1055"/>
                </a:lnTo>
                <a:lnTo>
                  <a:pt x="626" y="1058"/>
                </a:lnTo>
                <a:lnTo>
                  <a:pt x="621" y="1060"/>
                </a:lnTo>
                <a:lnTo>
                  <a:pt x="617" y="1063"/>
                </a:lnTo>
                <a:lnTo>
                  <a:pt x="612" y="1063"/>
                </a:lnTo>
                <a:lnTo>
                  <a:pt x="609" y="1063"/>
                </a:lnTo>
                <a:lnTo>
                  <a:pt x="605" y="1062"/>
                </a:lnTo>
                <a:lnTo>
                  <a:pt x="602" y="1059"/>
                </a:lnTo>
                <a:lnTo>
                  <a:pt x="598" y="1056"/>
                </a:lnTo>
                <a:lnTo>
                  <a:pt x="593" y="1051"/>
                </a:lnTo>
                <a:lnTo>
                  <a:pt x="587" y="1047"/>
                </a:lnTo>
                <a:lnTo>
                  <a:pt x="580" y="1044"/>
                </a:lnTo>
                <a:lnTo>
                  <a:pt x="572" y="1041"/>
                </a:lnTo>
                <a:lnTo>
                  <a:pt x="564" y="1041"/>
                </a:lnTo>
                <a:lnTo>
                  <a:pt x="553" y="1041"/>
                </a:lnTo>
                <a:lnTo>
                  <a:pt x="543" y="1043"/>
                </a:lnTo>
                <a:lnTo>
                  <a:pt x="533" y="1045"/>
                </a:lnTo>
                <a:lnTo>
                  <a:pt x="522" y="1050"/>
                </a:lnTo>
                <a:lnTo>
                  <a:pt x="513" y="1055"/>
                </a:lnTo>
                <a:lnTo>
                  <a:pt x="504" y="1060"/>
                </a:lnTo>
                <a:lnTo>
                  <a:pt x="496" y="1068"/>
                </a:lnTo>
                <a:lnTo>
                  <a:pt x="489" y="1075"/>
                </a:lnTo>
                <a:lnTo>
                  <a:pt x="477" y="1089"/>
                </a:lnTo>
                <a:lnTo>
                  <a:pt x="470" y="1101"/>
                </a:lnTo>
                <a:lnTo>
                  <a:pt x="464" y="1110"/>
                </a:lnTo>
                <a:lnTo>
                  <a:pt x="457" y="1119"/>
                </a:lnTo>
                <a:lnTo>
                  <a:pt x="453" y="1121"/>
                </a:lnTo>
                <a:lnTo>
                  <a:pt x="450" y="1125"/>
                </a:lnTo>
                <a:lnTo>
                  <a:pt x="446" y="1126"/>
                </a:lnTo>
                <a:lnTo>
                  <a:pt x="442" y="1127"/>
                </a:lnTo>
                <a:lnTo>
                  <a:pt x="435" y="1128"/>
                </a:lnTo>
                <a:lnTo>
                  <a:pt x="428" y="1132"/>
                </a:lnTo>
                <a:lnTo>
                  <a:pt x="420" y="1137"/>
                </a:lnTo>
                <a:lnTo>
                  <a:pt x="410" y="1144"/>
                </a:lnTo>
                <a:lnTo>
                  <a:pt x="400" y="1156"/>
                </a:lnTo>
                <a:lnTo>
                  <a:pt x="390" y="1167"/>
                </a:lnTo>
                <a:lnTo>
                  <a:pt x="382" y="1181"/>
                </a:lnTo>
                <a:lnTo>
                  <a:pt x="378" y="1192"/>
                </a:lnTo>
                <a:lnTo>
                  <a:pt x="376" y="1197"/>
                </a:lnTo>
                <a:lnTo>
                  <a:pt x="375" y="1201"/>
                </a:lnTo>
                <a:lnTo>
                  <a:pt x="372" y="1203"/>
                </a:lnTo>
                <a:lnTo>
                  <a:pt x="370" y="1205"/>
                </a:lnTo>
                <a:lnTo>
                  <a:pt x="369" y="1205"/>
                </a:lnTo>
                <a:lnTo>
                  <a:pt x="366" y="1205"/>
                </a:lnTo>
                <a:lnTo>
                  <a:pt x="364" y="1204"/>
                </a:lnTo>
                <a:lnTo>
                  <a:pt x="363" y="1202"/>
                </a:lnTo>
                <a:lnTo>
                  <a:pt x="360" y="1197"/>
                </a:lnTo>
                <a:lnTo>
                  <a:pt x="358" y="1189"/>
                </a:lnTo>
                <a:lnTo>
                  <a:pt x="356" y="1181"/>
                </a:lnTo>
                <a:lnTo>
                  <a:pt x="356" y="1171"/>
                </a:lnTo>
                <a:lnTo>
                  <a:pt x="354" y="1163"/>
                </a:lnTo>
                <a:lnTo>
                  <a:pt x="352" y="1157"/>
                </a:lnTo>
                <a:lnTo>
                  <a:pt x="351" y="1154"/>
                </a:lnTo>
                <a:lnTo>
                  <a:pt x="349" y="1153"/>
                </a:lnTo>
                <a:lnTo>
                  <a:pt x="346" y="1152"/>
                </a:lnTo>
                <a:lnTo>
                  <a:pt x="344" y="1152"/>
                </a:lnTo>
                <a:lnTo>
                  <a:pt x="338" y="1153"/>
                </a:lnTo>
                <a:lnTo>
                  <a:pt x="332" y="1156"/>
                </a:lnTo>
                <a:lnTo>
                  <a:pt x="326" y="1162"/>
                </a:lnTo>
                <a:lnTo>
                  <a:pt x="319" y="1169"/>
                </a:lnTo>
                <a:lnTo>
                  <a:pt x="310" y="1176"/>
                </a:lnTo>
                <a:lnTo>
                  <a:pt x="303" y="1182"/>
                </a:lnTo>
                <a:lnTo>
                  <a:pt x="299" y="1184"/>
                </a:lnTo>
                <a:lnTo>
                  <a:pt x="295" y="1185"/>
                </a:lnTo>
                <a:lnTo>
                  <a:pt x="291" y="1185"/>
                </a:lnTo>
                <a:lnTo>
                  <a:pt x="287" y="1184"/>
                </a:lnTo>
                <a:lnTo>
                  <a:pt x="283" y="1183"/>
                </a:lnTo>
                <a:lnTo>
                  <a:pt x="280" y="1181"/>
                </a:lnTo>
                <a:lnTo>
                  <a:pt x="277" y="1178"/>
                </a:lnTo>
                <a:lnTo>
                  <a:pt x="275" y="1175"/>
                </a:lnTo>
                <a:lnTo>
                  <a:pt x="270" y="1166"/>
                </a:lnTo>
                <a:lnTo>
                  <a:pt x="264" y="1153"/>
                </a:lnTo>
                <a:lnTo>
                  <a:pt x="262" y="1147"/>
                </a:lnTo>
                <a:lnTo>
                  <a:pt x="257" y="1143"/>
                </a:lnTo>
                <a:lnTo>
                  <a:pt x="252" y="1139"/>
                </a:lnTo>
                <a:lnTo>
                  <a:pt x="247" y="1137"/>
                </a:lnTo>
                <a:lnTo>
                  <a:pt x="243" y="1135"/>
                </a:lnTo>
                <a:lnTo>
                  <a:pt x="238" y="1135"/>
                </a:lnTo>
                <a:lnTo>
                  <a:pt x="233" y="1135"/>
                </a:lnTo>
                <a:lnTo>
                  <a:pt x="228" y="1137"/>
                </a:lnTo>
                <a:lnTo>
                  <a:pt x="224" y="1140"/>
                </a:lnTo>
                <a:lnTo>
                  <a:pt x="219" y="1144"/>
                </a:lnTo>
                <a:lnTo>
                  <a:pt x="213" y="1150"/>
                </a:lnTo>
                <a:lnTo>
                  <a:pt x="208" y="1156"/>
                </a:lnTo>
                <a:lnTo>
                  <a:pt x="196" y="1171"/>
                </a:lnTo>
                <a:lnTo>
                  <a:pt x="186" y="1185"/>
                </a:lnTo>
                <a:lnTo>
                  <a:pt x="180" y="1192"/>
                </a:lnTo>
                <a:lnTo>
                  <a:pt x="174" y="1197"/>
                </a:lnTo>
                <a:lnTo>
                  <a:pt x="169" y="1202"/>
                </a:lnTo>
                <a:lnTo>
                  <a:pt x="164" y="1204"/>
                </a:lnTo>
                <a:lnTo>
                  <a:pt x="160" y="1207"/>
                </a:lnTo>
                <a:lnTo>
                  <a:pt x="155" y="1207"/>
                </a:lnTo>
                <a:lnTo>
                  <a:pt x="150" y="1207"/>
                </a:lnTo>
                <a:lnTo>
                  <a:pt x="146" y="1207"/>
                </a:lnTo>
                <a:lnTo>
                  <a:pt x="143" y="1205"/>
                </a:lnTo>
                <a:lnTo>
                  <a:pt x="138" y="1203"/>
                </a:lnTo>
                <a:lnTo>
                  <a:pt x="135" y="1200"/>
                </a:lnTo>
                <a:lnTo>
                  <a:pt x="131" y="1196"/>
                </a:lnTo>
                <a:lnTo>
                  <a:pt x="124" y="1189"/>
                </a:lnTo>
                <a:lnTo>
                  <a:pt x="119" y="1181"/>
                </a:lnTo>
                <a:lnTo>
                  <a:pt x="114" y="1173"/>
                </a:lnTo>
                <a:lnTo>
                  <a:pt x="110" y="1167"/>
                </a:lnTo>
                <a:lnTo>
                  <a:pt x="107" y="1165"/>
                </a:lnTo>
                <a:lnTo>
                  <a:pt x="105" y="1164"/>
                </a:lnTo>
                <a:lnTo>
                  <a:pt x="104" y="1164"/>
                </a:lnTo>
                <a:lnTo>
                  <a:pt x="101" y="1166"/>
                </a:lnTo>
                <a:lnTo>
                  <a:pt x="98" y="1173"/>
                </a:lnTo>
                <a:lnTo>
                  <a:pt x="95" y="1183"/>
                </a:lnTo>
                <a:lnTo>
                  <a:pt x="93" y="1192"/>
                </a:lnTo>
                <a:lnTo>
                  <a:pt x="88" y="1203"/>
                </a:lnTo>
                <a:lnTo>
                  <a:pt x="86" y="1208"/>
                </a:lnTo>
                <a:lnTo>
                  <a:pt x="83" y="1210"/>
                </a:lnTo>
                <a:lnTo>
                  <a:pt x="80" y="1211"/>
                </a:lnTo>
                <a:lnTo>
                  <a:pt x="75" y="1213"/>
                </a:lnTo>
                <a:lnTo>
                  <a:pt x="66" y="1211"/>
                </a:lnTo>
                <a:lnTo>
                  <a:pt x="53" y="1208"/>
                </a:lnTo>
                <a:lnTo>
                  <a:pt x="45" y="1208"/>
                </a:lnTo>
                <a:lnTo>
                  <a:pt x="39" y="1209"/>
                </a:lnTo>
                <a:lnTo>
                  <a:pt x="34" y="1211"/>
                </a:lnTo>
                <a:lnTo>
                  <a:pt x="29" y="1216"/>
                </a:lnTo>
                <a:lnTo>
                  <a:pt x="19" y="1226"/>
                </a:lnTo>
                <a:lnTo>
                  <a:pt x="13" y="1236"/>
                </a:lnTo>
                <a:lnTo>
                  <a:pt x="9" y="1245"/>
                </a:lnTo>
                <a:lnTo>
                  <a:pt x="7" y="1251"/>
                </a:lnTo>
                <a:lnTo>
                  <a:pt x="7" y="1254"/>
                </a:lnTo>
                <a:lnTo>
                  <a:pt x="9" y="1257"/>
                </a:lnTo>
                <a:lnTo>
                  <a:pt x="11" y="1259"/>
                </a:lnTo>
                <a:lnTo>
                  <a:pt x="14" y="1263"/>
                </a:lnTo>
                <a:lnTo>
                  <a:pt x="23" y="1268"/>
                </a:lnTo>
                <a:lnTo>
                  <a:pt x="34" y="1276"/>
                </a:lnTo>
                <a:lnTo>
                  <a:pt x="44" y="1284"/>
                </a:lnTo>
                <a:lnTo>
                  <a:pt x="54" y="1293"/>
                </a:lnTo>
                <a:lnTo>
                  <a:pt x="58" y="1298"/>
                </a:lnTo>
                <a:lnTo>
                  <a:pt x="61" y="1304"/>
                </a:lnTo>
                <a:lnTo>
                  <a:pt x="63" y="1309"/>
                </a:lnTo>
                <a:lnTo>
                  <a:pt x="66" y="1314"/>
                </a:lnTo>
                <a:lnTo>
                  <a:pt x="67" y="1327"/>
                </a:lnTo>
                <a:lnTo>
                  <a:pt x="68" y="1343"/>
                </a:lnTo>
                <a:lnTo>
                  <a:pt x="68" y="1353"/>
                </a:lnTo>
                <a:lnTo>
                  <a:pt x="67" y="1359"/>
                </a:lnTo>
                <a:lnTo>
                  <a:pt x="66" y="1365"/>
                </a:lnTo>
                <a:lnTo>
                  <a:pt x="64" y="1368"/>
                </a:lnTo>
                <a:lnTo>
                  <a:pt x="61" y="1374"/>
                </a:lnTo>
                <a:lnTo>
                  <a:pt x="56" y="1383"/>
                </a:lnTo>
                <a:lnTo>
                  <a:pt x="54" y="1386"/>
                </a:lnTo>
                <a:lnTo>
                  <a:pt x="54" y="1390"/>
                </a:lnTo>
                <a:lnTo>
                  <a:pt x="55" y="1392"/>
                </a:lnTo>
                <a:lnTo>
                  <a:pt x="56" y="1394"/>
                </a:lnTo>
                <a:lnTo>
                  <a:pt x="60" y="1402"/>
                </a:lnTo>
                <a:lnTo>
                  <a:pt x="63" y="1412"/>
                </a:lnTo>
                <a:lnTo>
                  <a:pt x="64" y="1419"/>
                </a:lnTo>
                <a:lnTo>
                  <a:pt x="64" y="1427"/>
                </a:lnTo>
                <a:lnTo>
                  <a:pt x="63" y="1435"/>
                </a:lnTo>
                <a:lnTo>
                  <a:pt x="62" y="1442"/>
                </a:lnTo>
                <a:lnTo>
                  <a:pt x="60" y="1449"/>
                </a:lnTo>
                <a:lnTo>
                  <a:pt x="57" y="1456"/>
                </a:lnTo>
                <a:lnTo>
                  <a:pt x="54" y="1462"/>
                </a:lnTo>
                <a:lnTo>
                  <a:pt x="49" y="1466"/>
                </a:lnTo>
                <a:lnTo>
                  <a:pt x="44" y="1469"/>
                </a:lnTo>
                <a:lnTo>
                  <a:pt x="38" y="1473"/>
                </a:lnTo>
                <a:lnTo>
                  <a:pt x="32" y="1475"/>
                </a:lnTo>
                <a:lnTo>
                  <a:pt x="25" y="1478"/>
                </a:lnTo>
                <a:lnTo>
                  <a:pt x="13" y="1480"/>
                </a:lnTo>
                <a:lnTo>
                  <a:pt x="4" y="1484"/>
                </a:lnTo>
                <a:lnTo>
                  <a:pt x="3" y="1486"/>
                </a:lnTo>
                <a:lnTo>
                  <a:pt x="0" y="1487"/>
                </a:lnTo>
                <a:lnTo>
                  <a:pt x="0" y="1490"/>
                </a:lnTo>
                <a:lnTo>
                  <a:pt x="0" y="1492"/>
                </a:lnTo>
                <a:lnTo>
                  <a:pt x="1" y="1497"/>
                </a:lnTo>
                <a:lnTo>
                  <a:pt x="6" y="1500"/>
                </a:lnTo>
                <a:lnTo>
                  <a:pt x="11" y="1505"/>
                </a:lnTo>
                <a:lnTo>
                  <a:pt x="17" y="1510"/>
                </a:lnTo>
                <a:lnTo>
                  <a:pt x="20" y="1517"/>
                </a:lnTo>
                <a:lnTo>
                  <a:pt x="25" y="1526"/>
                </a:lnTo>
                <a:lnTo>
                  <a:pt x="29" y="1536"/>
                </a:lnTo>
                <a:lnTo>
                  <a:pt x="32" y="1544"/>
                </a:lnTo>
                <a:lnTo>
                  <a:pt x="35" y="1547"/>
                </a:lnTo>
                <a:lnTo>
                  <a:pt x="37" y="1549"/>
                </a:lnTo>
                <a:lnTo>
                  <a:pt x="39" y="1550"/>
                </a:lnTo>
                <a:lnTo>
                  <a:pt x="42" y="1551"/>
                </a:lnTo>
                <a:lnTo>
                  <a:pt x="45" y="1550"/>
                </a:lnTo>
                <a:lnTo>
                  <a:pt x="50" y="1549"/>
                </a:lnTo>
                <a:lnTo>
                  <a:pt x="54" y="1545"/>
                </a:lnTo>
                <a:lnTo>
                  <a:pt x="58" y="1538"/>
                </a:lnTo>
                <a:lnTo>
                  <a:pt x="63" y="1528"/>
                </a:lnTo>
                <a:lnTo>
                  <a:pt x="67" y="1516"/>
                </a:lnTo>
                <a:lnTo>
                  <a:pt x="73" y="1505"/>
                </a:lnTo>
                <a:lnTo>
                  <a:pt x="78" y="1497"/>
                </a:lnTo>
                <a:lnTo>
                  <a:pt x="85" y="1492"/>
                </a:lnTo>
                <a:lnTo>
                  <a:pt x="93" y="1490"/>
                </a:lnTo>
                <a:lnTo>
                  <a:pt x="97" y="1488"/>
                </a:lnTo>
                <a:lnTo>
                  <a:pt x="99" y="1488"/>
                </a:lnTo>
                <a:lnTo>
                  <a:pt x="102" y="1490"/>
                </a:lnTo>
                <a:lnTo>
                  <a:pt x="104" y="1491"/>
                </a:lnTo>
                <a:lnTo>
                  <a:pt x="106" y="1497"/>
                </a:lnTo>
                <a:lnTo>
                  <a:pt x="106" y="1506"/>
                </a:lnTo>
                <a:lnTo>
                  <a:pt x="106" y="1519"/>
                </a:lnTo>
                <a:lnTo>
                  <a:pt x="106" y="1534"/>
                </a:lnTo>
                <a:lnTo>
                  <a:pt x="107" y="1542"/>
                </a:lnTo>
                <a:lnTo>
                  <a:pt x="110" y="1548"/>
                </a:lnTo>
                <a:lnTo>
                  <a:pt x="113" y="1553"/>
                </a:lnTo>
                <a:lnTo>
                  <a:pt x="118" y="1557"/>
                </a:lnTo>
                <a:lnTo>
                  <a:pt x="127" y="1564"/>
                </a:lnTo>
                <a:lnTo>
                  <a:pt x="138" y="1568"/>
                </a:lnTo>
                <a:lnTo>
                  <a:pt x="148" y="1570"/>
                </a:lnTo>
                <a:lnTo>
                  <a:pt x="157" y="1574"/>
                </a:lnTo>
                <a:lnTo>
                  <a:pt x="162" y="1575"/>
                </a:lnTo>
                <a:lnTo>
                  <a:pt x="165" y="1578"/>
                </a:lnTo>
                <a:lnTo>
                  <a:pt x="169" y="1580"/>
                </a:lnTo>
                <a:lnTo>
                  <a:pt x="173" y="1583"/>
                </a:lnTo>
                <a:lnTo>
                  <a:pt x="179" y="1594"/>
                </a:lnTo>
                <a:lnTo>
                  <a:pt x="186" y="1610"/>
                </a:lnTo>
                <a:lnTo>
                  <a:pt x="188" y="1618"/>
                </a:lnTo>
                <a:lnTo>
                  <a:pt x="189" y="1626"/>
                </a:lnTo>
                <a:lnTo>
                  <a:pt x="189" y="1633"/>
                </a:lnTo>
                <a:lnTo>
                  <a:pt x="188" y="1639"/>
                </a:lnTo>
                <a:lnTo>
                  <a:pt x="186" y="1644"/>
                </a:lnTo>
                <a:lnTo>
                  <a:pt x="184" y="1649"/>
                </a:lnTo>
                <a:lnTo>
                  <a:pt x="184" y="1652"/>
                </a:lnTo>
                <a:lnTo>
                  <a:pt x="186" y="1657"/>
                </a:lnTo>
                <a:lnTo>
                  <a:pt x="189" y="1664"/>
                </a:lnTo>
                <a:lnTo>
                  <a:pt x="195" y="1671"/>
                </a:lnTo>
                <a:lnTo>
                  <a:pt x="198" y="1675"/>
                </a:lnTo>
                <a:lnTo>
                  <a:pt x="199" y="1679"/>
                </a:lnTo>
                <a:lnTo>
                  <a:pt x="200" y="1682"/>
                </a:lnTo>
                <a:lnTo>
                  <a:pt x="201" y="1686"/>
                </a:lnTo>
                <a:lnTo>
                  <a:pt x="200" y="1695"/>
                </a:lnTo>
                <a:lnTo>
                  <a:pt x="199" y="1706"/>
                </a:lnTo>
                <a:lnTo>
                  <a:pt x="198" y="1711"/>
                </a:lnTo>
                <a:lnTo>
                  <a:pt x="199" y="1714"/>
                </a:lnTo>
                <a:lnTo>
                  <a:pt x="201" y="1717"/>
                </a:lnTo>
                <a:lnTo>
                  <a:pt x="204" y="1719"/>
                </a:lnTo>
                <a:lnTo>
                  <a:pt x="206" y="1719"/>
                </a:lnTo>
                <a:lnTo>
                  <a:pt x="209" y="1719"/>
                </a:lnTo>
                <a:lnTo>
                  <a:pt x="213" y="1718"/>
                </a:lnTo>
                <a:lnTo>
                  <a:pt x="217" y="1717"/>
                </a:lnTo>
                <a:lnTo>
                  <a:pt x="224" y="1712"/>
                </a:lnTo>
                <a:lnTo>
                  <a:pt x="231" y="1707"/>
                </a:lnTo>
                <a:lnTo>
                  <a:pt x="238" y="1700"/>
                </a:lnTo>
                <a:lnTo>
                  <a:pt x="243" y="1694"/>
                </a:lnTo>
                <a:lnTo>
                  <a:pt x="247" y="1688"/>
                </a:lnTo>
                <a:lnTo>
                  <a:pt x="251" y="1685"/>
                </a:lnTo>
                <a:lnTo>
                  <a:pt x="252" y="1685"/>
                </a:lnTo>
                <a:lnTo>
                  <a:pt x="255" y="1686"/>
                </a:lnTo>
                <a:lnTo>
                  <a:pt x="257" y="1687"/>
                </a:lnTo>
                <a:lnTo>
                  <a:pt x="259" y="1689"/>
                </a:lnTo>
                <a:lnTo>
                  <a:pt x="263" y="1694"/>
                </a:lnTo>
                <a:lnTo>
                  <a:pt x="265" y="1699"/>
                </a:lnTo>
                <a:lnTo>
                  <a:pt x="267" y="1704"/>
                </a:lnTo>
                <a:lnTo>
                  <a:pt x="269" y="1709"/>
                </a:lnTo>
                <a:lnTo>
                  <a:pt x="271" y="1724"/>
                </a:lnTo>
                <a:lnTo>
                  <a:pt x="272" y="1739"/>
                </a:lnTo>
                <a:lnTo>
                  <a:pt x="274" y="1756"/>
                </a:lnTo>
                <a:lnTo>
                  <a:pt x="276" y="1770"/>
                </a:lnTo>
                <a:lnTo>
                  <a:pt x="277" y="1776"/>
                </a:lnTo>
                <a:lnTo>
                  <a:pt x="281" y="1782"/>
                </a:lnTo>
                <a:lnTo>
                  <a:pt x="284" y="1788"/>
                </a:lnTo>
                <a:lnTo>
                  <a:pt x="289" y="1793"/>
                </a:lnTo>
                <a:lnTo>
                  <a:pt x="300" y="1801"/>
                </a:lnTo>
                <a:lnTo>
                  <a:pt x="309" y="1805"/>
                </a:lnTo>
                <a:lnTo>
                  <a:pt x="314" y="1807"/>
                </a:lnTo>
                <a:lnTo>
                  <a:pt x="318" y="1808"/>
                </a:lnTo>
                <a:lnTo>
                  <a:pt x="320" y="1808"/>
                </a:lnTo>
                <a:lnTo>
                  <a:pt x="321" y="1807"/>
                </a:lnTo>
                <a:lnTo>
                  <a:pt x="322" y="1806"/>
                </a:lnTo>
                <a:lnTo>
                  <a:pt x="324" y="1803"/>
                </a:lnTo>
                <a:lnTo>
                  <a:pt x="327" y="1794"/>
                </a:lnTo>
                <a:lnTo>
                  <a:pt x="331" y="1789"/>
                </a:lnTo>
                <a:lnTo>
                  <a:pt x="333" y="1786"/>
                </a:lnTo>
                <a:lnTo>
                  <a:pt x="335" y="1783"/>
                </a:lnTo>
                <a:lnTo>
                  <a:pt x="337" y="1778"/>
                </a:lnTo>
                <a:lnTo>
                  <a:pt x="337" y="1772"/>
                </a:lnTo>
                <a:lnTo>
                  <a:pt x="338" y="1768"/>
                </a:lnTo>
                <a:lnTo>
                  <a:pt x="339" y="1764"/>
                </a:lnTo>
                <a:lnTo>
                  <a:pt x="340" y="1761"/>
                </a:lnTo>
                <a:lnTo>
                  <a:pt x="343" y="1758"/>
                </a:lnTo>
                <a:lnTo>
                  <a:pt x="346" y="1756"/>
                </a:lnTo>
                <a:lnTo>
                  <a:pt x="351" y="1755"/>
                </a:lnTo>
                <a:lnTo>
                  <a:pt x="354" y="1753"/>
                </a:lnTo>
                <a:lnTo>
                  <a:pt x="359" y="1751"/>
                </a:lnTo>
                <a:lnTo>
                  <a:pt x="362" y="1747"/>
                </a:lnTo>
                <a:lnTo>
                  <a:pt x="364" y="1743"/>
                </a:lnTo>
                <a:lnTo>
                  <a:pt x="362" y="1734"/>
                </a:lnTo>
                <a:lnTo>
                  <a:pt x="359" y="1724"/>
                </a:lnTo>
                <a:lnTo>
                  <a:pt x="358" y="1718"/>
                </a:lnTo>
                <a:lnTo>
                  <a:pt x="358" y="1712"/>
                </a:lnTo>
                <a:lnTo>
                  <a:pt x="359" y="1706"/>
                </a:lnTo>
                <a:lnTo>
                  <a:pt x="362" y="1701"/>
                </a:lnTo>
                <a:lnTo>
                  <a:pt x="370" y="1695"/>
                </a:lnTo>
                <a:lnTo>
                  <a:pt x="376" y="1692"/>
                </a:lnTo>
                <a:lnTo>
                  <a:pt x="381" y="1689"/>
                </a:lnTo>
                <a:lnTo>
                  <a:pt x="383" y="1687"/>
                </a:lnTo>
                <a:lnTo>
                  <a:pt x="385" y="1685"/>
                </a:lnTo>
                <a:lnTo>
                  <a:pt x="387" y="1682"/>
                </a:lnTo>
                <a:lnTo>
                  <a:pt x="387" y="1676"/>
                </a:lnTo>
                <a:lnTo>
                  <a:pt x="387" y="1668"/>
                </a:lnTo>
                <a:lnTo>
                  <a:pt x="387" y="1662"/>
                </a:lnTo>
                <a:lnTo>
                  <a:pt x="387" y="1655"/>
                </a:lnTo>
                <a:lnTo>
                  <a:pt x="388" y="1649"/>
                </a:lnTo>
                <a:lnTo>
                  <a:pt x="390" y="1644"/>
                </a:lnTo>
                <a:lnTo>
                  <a:pt x="396" y="1635"/>
                </a:lnTo>
                <a:lnTo>
                  <a:pt x="403" y="1623"/>
                </a:lnTo>
                <a:lnTo>
                  <a:pt x="410" y="1611"/>
                </a:lnTo>
                <a:lnTo>
                  <a:pt x="416" y="1602"/>
                </a:lnTo>
                <a:lnTo>
                  <a:pt x="421" y="1597"/>
                </a:lnTo>
                <a:lnTo>
                  <a:pt x="427" y="1591"/>
                </a:lnTo>
                <a:lnTo>
                  <a:pt x="434" y="1586"/>
                </a:lnTo>
                <a:lnTo>
                  <a:pt x="441" y="1583"/>
                </a:lnTo>
                <a:lnTo>
                  <a:pt x="456" y="1582"/>
                </a:lnTo>
                <a:lnTo>
                  <a:pt x="469" y="1582"/>
                </a:lnTo>
                <a:lnTo>
                  <a:pt x="478" y="1585"/>
                </a:lnTo>
                <a:lnTo>
                  <a:pt x="484" y="1586"/>
                </a:lnTo>
                <a:lnTo>
                  <a:pt x="485" y="1586"/>
                </a:lnTo>
                <a:lnTo>
                  <a:pt x="488" y="1585"/>
                </a:lnTo>
                <a:lnTo>
                  <a:pt x="491" y="1582"/>
                </a:lnTo>
                <a:lnTo>
                  <a:pt x="494" y="1580"/>
                </a:lnTo>
                <a:lnTo>
                  <a:pt x="497" y="1576"/>
                </a:lnTo>
                <a:lnTo>
                  <a:pt x="500" y="1572"/>
                </a:lnTo>
                <a:lnTo>
                  <a:pt x="503" y="1566"/>
                </a:lnTo>
                <a:lnTo>
                  <a:pt x="504" y="1560"/>
                </a:lnTo>
                <a:lnTo>
                  <a:pt x="507" y="1553"/>
                </a:lnTo>
                <a:lnTo>
                  <a:pt x="509" y="1547"/>
                </a:lnTo>
                <a:lnTo>
                  <a:pt x="513" y="1541"/>
                </a:lnTo>
                <a:lnTo>
                  <a:pt x="517" y="1536"/>
                </a:lnTo>
                <a:lnTo>
                  <a:pt x="523" y="1531"/>
                </a:lnTo>
                <a:lnTo>
                  <a:pt x="532" y="1528"/>
                </a:lnTo>
                <a:lnTo>
                  <a:pt x="541" y="1525"/>
                </a:lnTo>
                <a:lnTo>
                  <a:pt x="553" y="1523"/>
                </a:lnTo>
                <a:lnTo>
                  <a:pt x="576" y="1523"/>
                </a:lnTo>
                <a:lnTo>
                  <a:pt x="593" y="1524"/>
                </a:lnTo>
                <a:lnTo>
                  <a:pt x="602" y="1525"/>
                </a:lnTo>
                <a:lnTo>
                  <a:pt x="609" y="1525"/>
                </a:lnTo>
                <a:lnTo>
                  <a:pt x="616" y="1524"/>
                </a:lnTo>
                <a:lnTo>
                  <a:pt x="624" y="1523"/>
                </a:lnTo>
                <a:lnTo>
                  <a:pt x="639" y="1518"/>
                </a:lnTo>
                <a:lnTo>
                  <a:pt x="652" y="1517"/>
                </a:lnTo>
                <a:lnTo>
                  <a:pt x="659" y="1518"/>
                </a:lnTo>
                <a:lnTo>
                  <a:pt x="666" y="1520"/>
                </a:lnTo>
                <a:lnTo>
                  <a:pt x="672" y="1524"/>
                </a:lnTo>
                <a:lnTo>
                  <a:pt x="679" y="1530"/>
                </a:lnTo>
                <a:lnTo>
                  <a:pt x="698" y="1550"/>
                </a:lnTo>
                <a:lnTo>
                  <a:pt x="709" y="1564"/>
                </a:lnTo>
                <a:lnTo>
                  <a:pt x="712" y="1569"/>
                </a:lnTo>
                <a:lnTo>
                  <a:pt x="718" y="1572"/>
                </a:lnTo>
                <a:lnTo>
                  <a:pt x="724" y="1572"/>
                </a:lnTo>
                <a:lnTo>
                  <a:pt x="731" y="1572"/>
                </a:lnTo>
                <a:lnTo>
                  <a:pt x="736" y="1575"/>
                </a:lnTo>
                <a:lnTo>
                  <a:pt x="742" y="1578"/>
                </a:lnTo>
                <a:lnTo>
                  <a:pt x="747" y="1576"/>
                </a:lnTo>
                <a:lnTo>
                  <a:pt x="750" y="1575"/>
                </a:lnTo>
                <a:lnTo>
                  <a:pt x="753" y="1572"/>
                </a:lnTo>
                <a:lnTo>
                  <a:pt x="757" y="1567"/>
                </a:lnTo>
                <a:lnTo>
                  <a:pt x="761" y="1561"/>
                </a:lnTo>
                <a:lnTo>
                  <a:pt x="766" y="1557"/>
                </a:lnTo>
                <a:lnTo>
                  <a:pt x="772" y="1555"/>
                </a:lnTo>
                <a:lnTo>
                  <a:pt x="778" y="1554"/>
                </a:lnTo>
                <a:lnTo>
                  <a:pt x="786" y="1553"/>
                </a:lnTo>
                <a:lnTo>
                  <a:pt x="796" y="1551"/>
                </a:lnTo>
                <a:lnTo>
                  <a:pt x="805" y="1550"/>
                </a:lnTo>
                <a:lnTo>
                  <a:pt x="815" y="1547"/>
                </a:lnTo>
                <a:lnTo>
                  <a:pt x="820" y="1544"/>
                </a:lnTo>
                <a:lnTo>
                  <a:pt x="825" y="1542"/>
                </a:lnTo>
                <a:lnTo>
                  <a:pt x="829" y="1537"/>
                </a:lnTo>
                <a:lnTo>
                  <a:pt x="832" y="1532"/>
                </a:lnTo>
                <a:lnTo>
                  <a:pt x="835" y="1528"/>
                </a:lnTo>
                <a:lnTo>
                  <a:pt x="836" y="1523"/>
                </a:lnTo>
                <a:lnTo>
                  <a:pt x="837" y="1518"/>
                </a:lnTo>
                <a:lnTo>
                  <a:pt x="836" y="1513"/>
                </a:lnTo>
                <a:lnTo>
                  <a:pt x="835" y="1509"/>
                </a:lnTo>
                <a:lnTo>
                  <a:pt x="832" y="1504"/>
                </a:lnTo>
                <a:lnTo>
                  <a:pt x="830" y="1499"/>
                </a:lnTo>
                <a:lnTo>
                  <a:pt x="826" y="1496"/>
                </a:lnTo>
                <a:lnTo>
                  <a:pt x="818" y="1487"/>
                </a:lnTo>
                <a:lnTo>
                  <a:pt x="809" y="1480"/>
                </a:lnTo>
                <a:lnTo>
                  <a:pt x="799" y="1473"/>
                </a:lnTo>
                <a:lnTo>
                  <a:pt x="791" y="1466"/>
                </a:lnTo>
                <a:lnTo>
                  <a:pt x="785" y="1459"/>
                </a:lnTo>
                <a:lnTo>
                  <a:pt x="781" y="1452"/>
                </a:lnTo>
                <a:lnTo>
                  <a:pt x="780" y="1448"/>
                </a:lnTo>
                <a:lnTo>
                  <a:pt x="780" y="1444"/>
                </a:lnTo>
                <a:lnTo>
                  <a:pt x="781" y="1441"/>
                </a:lnTo>
                <a:lnTo>
                  <a:pt x="782" y="1438"/>
                </a:lnTo>
                <a:lnTo>
                  <a:pt x="787" y="1434"/>
                </a:lnTo>
                <a:lnTo>
                  <a:pt x="792" y="1431"/>
                </a:lnTo>
                <a:lnTo>
                  <a:pt x="794" y="1430"/>
                </a:lnTo>
                <a:lnTo>
                  <a:pt x="793" y="1428"/>
                </a:lnTo>
                <a:lnTo>
                  <a:pt x="792" y="1424"/>
                </a:lnTo>
                <a:lnTo>
                  <a:pt x="790" y="1421"/>
                </a:lnTo>
                <a:lnTo>
                  <a:pt x="784" y="1412"/>
                </a:lnTo>
                <a:lnTo>
                  <a:pt x="778" y="1405"/>
                </a:lnTo>
                <a:lnTo>
                  <a:pt x="776" y="1402"/>
                </a:lnTo>
                <a:lnTo>
                  <a:pt x="776" y="1398"/>
                </a:lnTo>
                <a:lnTo>
                  <a:pt x="776" y="1394"/>
                </a:lnTo>
                <a:lnTo>
                  <a:pt x="778" y="1392"/>
                </a:lnTo>
                <a:lnTo>
                  <a:pt x="782" y="1386"/>
                </a:lnTo>
                <a:lnTo>
                  <a:pt x="791" y="1380"/>
                </a:lnTo>
                <a:lnTo>
                  <a:pt x="797" y="1378"/>
                </a:lnTo>
                <a:lnTo>
                  <a:pt x="803" y="1377"/>
                </a:lnTo>
                <a:lnTo>
                  <a:pt x="811" y="1375"/>
                </a:lnTo>
                <a:lnTo>
                  <a:pt x="818" y="1377"/>
                </a:lnTo>
                <a:lnTo>
                  <a:pt x="826" y="1378"/>
                </a:lnTo>
                <a:lnTo>
                  <a:pt x="835" y="1380"/>
                </a:lnTo>
                <a:lnTo>
                  <a:pt x="842" y="1383"/>
                </a:lnTo>
                <a:lnTo>
                  <a:pt x="848" y="1386"/>
                </a:lnTo>
                <a:lnTo>
                  <a:pt x="853" y="1390"/>
                </a:lnTo>
                <a:lnTo>
                  <a:pt x="857" y="1392"/>
                </a:lnTo>
                <a:lnTo>
                  <a:pt x="863" y="1394"/>
                </a:lnTo>
                <a:lnTo>
                  <a:pt x="868" y="1394"/>
                </a:lnTo>
                <a:lnTo>
                  <a:pt x="872" y="1394"/>
                </a:lnTo>
                <a:lnTo>
                  <a:pt x="875" y="1393"/>
                </a:lnTo>
                <a:lnTo>
                  <a:pt x="878" y="1391"/>
                </a:lnTo>
                <a:lnTo>
                  <a:pt x="879" y="1386"/>
                </a:lnTo>
                <a:lnTo>
                  <a:pt x="881" y="1378"/>
                </a:lnTo>
                <a:lnTo>
                  <a:pt x="882" y="1370"/>
                </a:lnTo>
                <a:lnTo>
                  <a:pt x="885" y="1367"/>
                </a:lnTo>
                <a:lnTo>
                  <a:pt x="887" y="1365"/>
                </a:lnTo>
                <a:lnTo>
                  <a:pt x="891" y="1362"/>
                </a:lnTo>
                <a:lnTo>
                  <a:pt x="895" y="1361"/>
                </a:lnTo>
                <a:lnTo>
                  <a:pt x="908" y="1360"/>
                </a:lnTo>
                <a:lnTo>
                  <a:pt x="922" y="1360"/>
                </a:lnTo>
                <a:lnTo>
                  <a:pt x="929" y="1361"/>
                </a:lnTo>
                <a:lnTo>
                  <a:pt x="933" y="1362"/>
                </a:lnTo>
                <a:lnTo>
                  <a:pt x="938" y="1365"/>
                </a:lnTo>
                <a:lnTo>
                  <a:pt x="939" y="1367"/>
                </a:lnTo>
                <a:lnTo>
                  <a:pt x="943" y="1375"/>
                </a:lnTo>
                <a:lnTo>
                  <a:pt x="945" y="1385"/>
                </a:lnTo>
                <a:lnTo>
                  <a:pt x="948" y="1389"/>
                </a:lnTo>
                <a:lnTo>
                  <a:pt x="950" y="1392"/>
                </a:lnTo>
                <a:lnTo>
                  <a:pt x="952" y="1394"/>
                </a:lnTo>
                <a:lnTo>
                  <a:pt x="955" y="1396"/>
                </a:lnTo>
                <a:lnTo>
                  <a:pt x="967" y="1394"/>
                </a:lnTo>
                <a:lnTo>
                  <a:pt x="983" y="1394"/>
                </a:lnTo>
                <a:lnTo>
                  <a:pt x="1004" y="1394"/>
                </a:lnTo>
                <a:lnTo>
                  <a:pt x="1023" y="1394"/>
                </a:lnTo>
                <a:lnTo>
                  <a:pt x="1036" y="1396"/>
                </a:lnTo>
                <a:lnTo>
                  <a:pt x="1050" y="1398"/>
                </a:lnTo>
                <a:lnTo>
                  <a:pt x="1064" y="1403"/>
                </a:lnTo>
                <a:lnTo>
                  <a:pt x="1077" y="1410"/>
                </a:lnTo>
                <a:lnTo>
                  <a:pt x="1081" y="1412"/>
                </a:lnTo>
                <a:lnTo>
                  <a:pt x="1084" y="1415"/>
                </a:lnTo>
                <a:lnTo>
                  <a:pt x="1088" y="1418"/>
                </a:lnTo>
                <a:lnTo>
                  <a:pt x="1090" y="1424"/>
                </a:lnTo>
                <a:lnTo>
                  <a:pt x="1093" y="1429"/>
                </a:lnTo>
                <a:lnTo>
                  <a:pt x="1096" y="1434"/>
                </a:lnTo>
                <a:lnTo>
                  <a:pt x="1099" y="1437"/>
                </a:lnTo>
                <a:lnTo>
                  <a:pt x="1101" y="1438"/>
                </a:lnTo>
                <a:lnTo>
                  <a:pt x="1106" y="1440"/>
                </a:lnTo>
                <a:lnTo>
                  <a:pt x="1109" y="1442"/>
                </a:lnTo>
                <a:lnTo>
                  <a:pt x="1111" y="1447"/>
                </a:lnTo>
                <a:lnTo>
                  <a:pt x="1113" y="1450"/>
                </a:lnTo>
                <a:lnTo>
                  <a:pt x="1115" y="1454"/>
                </a:lnTo>
                <a:lnTo>
                  <a:pt x="1120" y="1455"/>
                </a:lnTo>
                <a:lnTo>
                  <a:pt x="1125" y="1455"/>
                </a:lnTo>
                <a:lnTo>
                  <a:pt x="1128" y="1453"/>
                </a:lnTo>
                <a:lnTo>
                  <a:pt x="1132" y="1450"/>
                </a:lnTo>
                <a:lnTo>
                  <a:pt x="1135" y="1448"/>
                </a:lnTo>
                <a:lnTo>
                  <a:pt x="1140" y="1448"/>
                </a:lnTo>
                <a:lnTo>
                  <a:pt x="1146" y="1450"/>
                </a:lnTo>
                <a:lnTo>
                  <a:pt x="1162" y="1457"/>
                </a:lnTo>
                <a:lnTo>
                  <a:pt x="1177" y="1462"/>
                </a:lnTo>
                <a:lnTo>
                  <a:pt x="1191" y="1462"/>
                </a:lnTo>
                <a:lnTo>
                  <a:pt x="1208" y="1461"/>
                </a:lnTo>
                <a:lnTo>
                  <a:pt x="1226" y="1460"/>
                </a:lnTo>
                <a:lnTo>
                  <a:pt x="1242" y="1459"/>
                </a:lnTo>
                <a:lnTo>
                  <a:pt x="1250" y="1459"/>
                </a:lnTo>
                <a:lnTo>
                  <a:pt x="1256" y="1460"/>
                </a:lnTo>
                <a:lnTo>
                  <a:pt x="1261" y="1462"/>
                </a:lnTo>
                <a:lnTo>
                  <a:pt x="1267" y="1465"/>
                </a:lnTo>
                <a:lnTo>
                  <a:pt x="1278" y="1471"/>
                </a:lnTo>
                <a:lnTo>
                  <a:pt x="1290" y="1476"/>
                </a:lnTo>
                <a:lnTo>
                  <a:pt x="1303" y="1485"/>
                </a:lnTo>
                <a:lnTo>
                  <a:pt x="1317" y="1493"/>
                </a:lnTo>
                <a:lnTo>
                  <a:pt x="1329" y="1501"/>
                </a:lnTo>
                <a:lnTo>
                  <a:pt x="1339" y="1510"/>
                </a:lnTo>
                <a:lnTo>
                  <a:pt x="1345" y="1516"/>
                </a:lnTo>
                <a:lnTo>
                  <a:pt x="1349" y="1519"/>
                </a:lnTo>
                <a:lnTo>
                  <a:pt x="1354" y="1522"/>
                </a:lnTo>
                <a:lnTo>
                  <a:pt x="1358" y="1522"/>
                </a:lnTo>
                <a:lnTo>
                  <a:pt x="1360" y="1523"/>
                </a:lnTo>
                <a:lnTo>
                  <a:pt x="1363" y="1523"/>
                </a:lnTo>
                <a:lnTo>
                  <a:pt x="1364" y="1525"/>
                </a:lnTo>
                <a:lnTo>
                  <a:pt x="1365" y="1528"/>
                </a:lnTo>
                <a:lnTo>
                  <a:pt x="1367" y="1534"/>
                </a:lnTo>
                <a:lnTo>
                  <a:pt x="1371" y="1542"/>
                </a:lnTo>
                <a:lnTo>
                  <a:pt x="1373" y="1549"/>
                </a:lnTo>
                <a:lnTo>
                  <a:pt x="1377" y="1555"/>
                </a:lnTo>
                <a:lnTo>
                  <a:pt x="1378" y="1557"/>
                </a:lnTo>
                <a:lnTo>
                  <a:pt x="1380" y="1559"/>
                </a:lnTo>
                <a:lnTo>
                  <a:pt x="1384" y="1560"/>
                </a:lnTo>
                <a:lnTo>
                  <a:pt x="1388" y="1560"/>
                </a:lnTo>
                <a:lnTo>
                  <a:pt x="1393" y="1561"/>
                </a:lnTo>
                <a:lnTo>
                  <a:pt x="1397" y="1563"/>
                </a:lnTo>
                <a:lnTo>
                  <a:pt x="1401" y="1567"/>
                </a:lnTo>
                <a:lnTo>
                  <a:pt x="1404" y="1572"/>
                </a:lnTo>
                <a:lnTo>
                  <a:pt x="1405" y="1574"/>
                </a:lnTo>
                <a:lnTo>
                  <a:pt x="1408" y="1575"/>
                </a:lnTo>
                <a:lnTo>
                  <a:pt x="1410" y="1576"/>
                </a:lnTo>
                <a:lnTo>
                  <a:pt x="1412" y="1576"/>
                </a:lnTo>
                <a:lnTo>
                  <a:pt x="1418" y="1575"/>
                </a:lnTo>
                <a:lnTo>
                  <a:pt x="1423" y="1572"/>
                </a:lnTo>
                <a:lnTo>
                  <a:pt x="1426" y="1569"/>
                </a:lnTo>
                <a:lnTo>
                  <a:pt x="1428" y="1567"/>
                </a:lnTo>
                <a:lnTo>
                  <a:pt x="1431" y="1566"/>
                </a:lnTo>
                <a:lnTo>
                  <a:pt x="1435" y="1564"/>
                </a:lnTo>
                <a:lnTo>
                  <a:pt x="1439" y="1566"/>
                </a:lnTo>
                <a:lnTo>
                  <a:pt x="1441" y="1567"/>
                </a:lnTo>
                <a:lnTo>
                  <a:pt x="1445" y="1572"/>
                </a:lnTo>
                <a:lnTo>
                  <a:pt x="1448" y="1578"/>
                </a:lnTo>
                <a:lnTo>
                  <a:pt x="1453" y="1589"/>
                </a:lnTo>
                <a:lnTo>
                  <a:pt x="1455" y="1600"/>
                </a:lnTo>
                <a:lnTo>
                  <a:pt x="1456" y="1608"/>
                </a:lnTo>
                <a:lnTo>
                  <a:pt x="1456" y="1617"/>
                </a:lnTo>
                <a:lnTo>
                  <a:pt x="1456" y="1620"/>
                </a:lnTo>
                <a:lnTo>
                  <a:pt x="1458" y="1622"/>
                </a:lnTo>
                <a:lnTo>
                  <a:pt x="1460" y="1623"/>
                </a:lnTo>
                <a:lnTo>
                  <a:pt x="1464" y="1623"/>
                </a:lnTo>
                <a:lnTo>
                  <a:pt x="1472" y="1619"/>
                </a:lnTo>
                <a:lnTo>
                  <a:pt x="1481" y="1613"/>
                </a:lnTo>
                <a:lnTo>
                  <a:pt x="1490" y="1606"/>
                </a:lnTo>
                <a:lnTo>
                  <a:pt x="1497" y="1598"/>
                </a:lnTo>
                <a:lnTo>
                  <a:pt x="1504" y="1589"/>
                </a:lnTo>
                <a:lnTo>
                  <a:pt x="1509" y="1582"/>
                </a:lnTo>
                <a:lnTo>
                  <a:pt x="1512" y="1579"/>
                </a:lnTo>
                <a:lnTo>
                  <a:pt x="1516" y="1576"/>
                </a:lnTo>
                <a:lnTo>
                  <a:pt x="1521" y="1574"/>
                </a:lnTo>
                <a:lnTo>
                  <a:pt x="1527" y="1573"/>
                </a:lnTo>
                <a:lnTo>
                  <a:pt x="1540" y="1573"/>
                </a:lnTo>
                <a:lnTo>
                  <a:pt x="1553" y="1575"/>
                </a:lnTo>
                <a:lnTo>
                  <a:pt x="1566" y="1578"/>
                </a:lnTo>
                <a:lnTo>
                  <a:pt x="1575" y="1581"/>
                </a:lnTo>
                <a:lnTo>
                  <a:pt x="1585" y="1585"/>
                </a:lnTo>
                <a:lnTo>
                  <a:pt x="1592" y="1588"/>
                </a:lnTo>
                <a:lnTo>
                  <a:pt x="1596" y="1589"/>
                </a:lnTo>
                <a:lnTo>
                  <a:pt x="1598" y="1589"/>
                </a:lnTo>
                <a:lnTo>
                  <a:pt x="1600" y="1589"/>
                </a:lnTo>
                <a:lnTo>
                  <a:pt x="1603" y="1588"/>
                </a:lnTo>
                <a:lnTo>
                  <a:pt x="1606" y="1583"/>
                </a:lnTo>
                <a:lnTo>
                  <a:pt x="1612" y="1575"/>
                </a:lnTo>
                <a:lnTo>
                  <a:pt x="1628" y="1561"/>
                </a:lnTo>
                <a:lnTo>
                  <a:pt x="1642" y="1547"/>
                </a:lnTo>
                <a:lnTo>
                  <a:pt x="1644" y="1542"/>
                </a:lnTo>
                <a:lnTo>
                  <a:pt x="1647" y="1537"/>
                </a:lnTo>
                <a:lnTo>
                  <a:pt x="1648" y="1534"/>
                </a:lnTo>
                <a:lnTo>
                  <a:pt x="1649" y="1529"/>
                </a:lnTo>
                <a:lnTo>
                  <a:pt x="1649" y="1522"/>
                </a:lnTo>
                <a:lnTo>
                  <a:pt x="1650" y="1516"/>
                </a:lnTo>
                <a:lnTo>
                  <a:pt x="1654" y="1511"/>
                </a:lnTo>
                <a:lnTo>
                  <a:pt x="1661" y="1506"/>
                </a:lnTo>
                <a:lnTo>
                  <a:pt x="1664" y="1503"/>
                </a:lnTo>
                <a:lnTo>
                  <a:pt x="1669" y="1500"/>
                </a:lnTo>
                <a:lnTo>
                  <a:pt x="1674" y="1500"/>
                </a:lnTo>
                <a:lnTo>
                  <a:pt x="1678" y="1501"/>
                </a:lnTo>
                <a:lnTo>
                  <a:pt x="1680" y="1505"/>
                </a:lnTo>
                <a:lnTo>
                  <a:pt x="1682" y="1509"/>
                </a:lnTo>
                <a:lnTo>
                  <a:pt x="1684" y="1513"/>
                </a:lnTo>
                <a:lnTo>
                  <a:pt x="1685" y="1518"/>
                </a:lnTo>
                <a:lnTo>
                  <a:pt x="1687" y="1530"/>
                </a:lnTo>
                <a:lnTo>
                  <a:pt x="1687" y="1543"/>
                </a:lnTo>
                <a:lnTo>
                  <a:pt x="1689" y="1542"/>
                </a:lnTo>
                <a:lnTo>
                  <a:pt x="1697" y="1536"/>
                </a:lnTo>
                <a:lnTo>
                  <a:pt x="1705" y="1528"/>
                </a:lnTo>
                <a:lnTo>
                  <a:pt x="1711" y="1518"/>
                </a:lnTo>
                <a:lnTo>
                  <a:pt x="1714" y="1511"/>
                </a:lnTo>
                <a:lnTo>
                  <a:pt x="1719" y="1504"/>
                </a:lnTo>
                <a:lnTo>
                  <a:pt x="1722" y="1501"/>
                </a:lnTo>
                <a:lnTo>
                  <a:pt x="1725" y="1500"/>
                </a:lnTo>
                <a:lnTo>
                  <a:pt x="1729" y="1500"/>
                </a:lnTo>
                <a:lnTo>
                  <a:pt x="1731" y="1504"/>
                </a:lnTo>
                <a:lnTo>
                  <a:pt x="1732" y="1511"/>
                </a:lnTo>
                <a:lnTo>
                  <a:pt x="1733" y="1524"/>
                </a:lnTo>
                <a:lnTo>
                  <a:pt x="1733" y="1530"/>
                </a:lnTo>
                <a:lnTo>
                  <a:pt x="1733" y="1537"/>
                </a:lnTo>
                <a:lnTo>
                  <a:pt x="1732" y="1543"/>
                </a:lnTo>
                <a:lnTo>
                  <a:pt x="1731" y="1548"/>
                </a:lnTo>
                <a:lnTo>
                  <a:pt x="1725" y="1556"/>
                </a:lnTo>
                <a:lnTo>
                  <a:pt x="1719" y="1563"/>
                </a:lnTo>
                <a:lnTo>
                  <a:pt x="1712" y="1570"/>
                </a:lnTo>
                <a:lnTo>
                  <a:pt x="1705" y="1575"/>
                </a:lnTo>
                <a:lnTo>
                  <a:pt x="1694" y="1583"/>
                </a:lnTo>
                <a:lnTo>
                  <a:pt x="1689" y="1589"/>
                </a:lnTo>
                <a:lnTo>
                  <a:pt x="1691" y="1599"/>
                </a:lnTo>
                <a:lnTo>
                  <a:pt x="1693" y="1608"/>
                </a:lnTo>
                <a:lnTo>
                  <a:pt x="1695" y="1619"/>
                </a:lnTo>
                <a:lnTo>
                  <a:pt x="1699" y="1630"/>
                </a:lnTo>
                <a:lnTo>
                  <a:pt x="1700" y="1633"/>
                </a:lnTo>
                <a:lnTo>
                  <a:pt x="1704" y="1635"/>
                </a:lnTo>
                <a:lnTo>
                  <a:pt x="1706" y="1636"/>
                </a:lnTo>
                <a:lnTo>
                  <a:pt x="1711" y="1633"/>
                </a:lnTo>
                <a:lnTo>
                  <a:pt x="1720" y="1629"/>
                </a:lnTo>
                <a:lnTo>
                  <a:pt x="1727" y="1627"/>
                </a:lnTo>
                <a:lnTo>
                  <a:pt x="1731" y="1627"/>
                </a:lnTo>
                <a:lnTo>
                  <a:pt x="1735" y="1629"/>
                </a:lnTo>
                <a:lnTo>
                  <a:pt x="1737" y="1632"/>
                </a:lnTo>
                <a:lnTo>
                  <a:pt x="1739" y="1636"/>
                </a:lnTo>
                <a:lnTo>
                  <a:pt x="1743" y="1644"/>
                </a:lnTo>
                <a:lnTo>
                  <a:pt x="1745" y="1649"/>
                </a:lnTo>
                <a:lnTo>
                  <a:pt x="1748" y="1649"/>
                </a:lnTo>
                <a:lnTo>
                  <a:pt x="1749" y="1649"/>
                </a:lnTo>
                <a:lnTo>
                  <a:pt x="1751" y="1646"/>
                </a:lnTo>
                <a:lnTo>
                  <a:pt x="1754" y="1644"/>
                </a:lnTo>
                <a:lnTo>
                  <a:pt x="1760" y="1637"/>
                </a:lnTo>
                <a:lnTo>
                  <a:pt x="1764" y="1635"/>
                </a:lnTo>
                <a:lnTo>
                  <a:pt x="1767" y="1633"/>
                </a:lnTo>
                <a:lnTo>
                  <a:pt x="1769" y="1635"/>
                </a:lnTo>
                <a:lnTo>
                  <a:pt x="1771" y="1636"/>
                </a:lnTo>
                <a:lnTo>
                  <a:pt x="1774" y="1637"/>
                </a:lnTo>
                <a:lnTo>
                  <a:pt x="1776" y="1639"/>
                </a:lnTo>
                <a:lnTo>
                  <a:pt x="1780" y="1639"/>
                </a:lnTo>
                <a:lnTo>
                  <a:pt x="1782" y="1639"/>
                </a:lnTo>
                <a:lnTo>
                  <a:pt x="1785" y="1637"/>
                </a:lnTo>
                <a:lnTo>
                  <a:pt x="1790" y="1631"/>
                </a:lnTo>
                <a:lnTo>
                  <a:pt x="1796" y="1622"/>
                </a:lnTo>
                <a:lnTo>
                  <a:pt x="1806" y="1606"/>
                </a:lnTo>
                <a:lnTo>
                  <a:pt x="1818" y="1587"/>
                </a:lnTo>
                <a:lnTo>
                  <a:pt x="1831" y="1566"/>
                </a:lnTo>
                <a:lnTo>
                  <a:pt x="1844" y="1548"/>
                </a:lnTo>
                <a:lnTo>
                  <a:pt x="1853" y="1537"/>
                </a:lnTo>
                <a:lnTo>
                  <a:pt x="1863" y="1525"/>
                </a:lnTo>
                <a:lnTo>
                  <a:pt x="1875" y="1513"/>
                </a:lnTo>
                <a:lnTo>
                  <a:pt x="1887" y="1500"/>
                </a:lnTo>
                <a:lnTo>
                  <a:pt x="1900" y="1488"/>
                </a:lnTo>
                <a:lnTo>
                  <a:pt x="1912" y="1478"/>
                </a:lnTo>
                <a:lnTo>
                  <a:pt x="1915" y="1475"/>
                </a:lnTo>
                <a:lnTo>
                  <a:pt x="1918" y="1475"/>
                </a:lnTo>
                <a:lnTo>
                  <a:pt x="1919" y="1478"/>
                </a:lnTo>
                <a:lnTo>
                  <a:pt x="1919" y="1484"/>
                </a:lnTo>
                <a:lnTo>
                  <a:pt x="1920" y="1494"/>
                </a:lnTo>
                <a:lnTo>
                  <a:pt x="1921" y="1506"/>
                </a:lnTo>
                <a:lnTo>
                  <a:pt x="1922" y="1517"/>
                </a:lnTo>
                <a:lnTo>
                  <a:pt x="1924" y="1526"/>
                </a:lnTo>
                <a:lnTo>
                  <a:pt x="1924" y="1532"/>
                </a:lnTo>
                <a:lnTo>
                  <a:pt x="1925" y="1536"/>
                </a:lnTo>
                <a:lnTo>
                  <a:pt x="1927" y="1538"/>
                </a:lnTo>
                <a:lnTo>
                  <a:pt x="1930" y="1539"/>
                </a:lnTo>
                <a:lnTo>
                  <a:pt x="1936" y="1539"/>
                </a:lnTo>
                <a:lnTo>
                  <a:pt x="1946" y="1538"/>
                </a:lnTo>
                <a:lnTo>
                  <a:pt x="1952" y="1538"/>
                </a:lnTo>
                <a:lnTo>
                  <a:pt x="1958" y="1538"/>
                </a:lnTo>
                <a:lnTo>
                  <a:pt x="1963" y="1539"/>
                </a:lnTo>
                <a:lnTo>
                  <a:pt x="1968" y="1541"/>
                </a:lnTo>
                <a:lnTo>
                  <a:pt x="1972" y="1543"/>
                </a:lnTo>
                <a:lnTo>
                  <a:pt x="1976" y="1545"/>
                </a:lnTo>
                <a:lnTo>
                  <a:pt x="1980" y="1549"/>
                </a:lnTo>
                <a:lnTo>
                  <a:pt x="1981" y="1554"/>
                </a:lnTo>
                <a:lnTo>
                  <a:pt x="1983" y="1561"/>
                </a:lnTo>
                <a:lnTo>
                  <a:pt x="1983" y="1567"/>
                </a:lnTo>
                <a:lnTo>
                  <a:pt x="1982" y="1572"/>
                </a:lnTo>
                <a:lnTo>
                  <a:pt x="1981" y="1578"/>
                </a:lnTo>
                <a:lnTo>
                  <a:pt x="1976" y="1587"/>
                </a:lnTo>
                <a:lnTo>
                  <a:pt x="1971" y="1594"/>
                </a:lnTo>
                <a:lnTo>
                  <a:pt x="1970" y="1598"/>
                </a:lnTo>
                <a:lnTo>
                  <a:pt x="1970" y="1601"/>
                </a:lnTo>
                <a:lnTo>
                  <a:pt x="1971" y="1604"/>
                </a:lnTo>
                <a:lnTo>
                  <a:pt x="1972" y="1607"/>
                </a:lnTo>
                <a:lnTo>
                  <a:pt x="1980" y="1613"/>
                </a:lnTo>
                <a:lnTo>
                  <a:pt x="1989" y="1618"/>
                </a:lnTo>
                <a:lnTo>
                  <a:pt x="1994" y="1622"/>
                </a:lnTo>
                <a:lnTo>
                  <a:pt x="1997" y="1626"/>
                </a:lnTo>
                <a:lnTo>
                  <a:pt x="2000" y="1630"/>
                </a:lnTo>
                <a:lnTo>
                  <a:pt x="2001" y="1635"/>
                </a:lnTo>
                <a:lnTo>
                  <a:pt x="2001" y="1641"/>
                </a:lnTo>
                <a:lnTo>
                  <a:pt x="2000" y="1645"/>
                </a:lnTo>
                <a:lnTo>
                  <a:pt x="1997" y="1650"/>
                </a:lnTo>
                <a:lnTo>
                  <a:pt x="1994" y="1654"/>
                </a:lnTo>
                <a:lnTo>
                  <a:pt x="1983" y="1663"/>
                </a:lnTo>
                <a:lnTo>
                  <a:pt x="1971" y="1676"/>
                </a:lnTo>
                <a:lnTo>
                  <a:pt x="1960" y="1688"/>
                </a:lnTo>
                <a:lnTo>
                  <a:pt x="1952" y="1698"/>
                </a:lnTo>
                <a:lnTo>
                  <a:pt x="1949" y="1705"/>
                </a:lnTo>
                <a:lnTo>
                  <a:pt x="1946" y="1712"/>
                </a:lnTo>
                <a:lnTo>
                  <a:pt x="1946" y="1715"/>
                </a:lnTo>
                <a:lnTo>
                  <a:pt x="1946" y="1719"/>
                </a:lnTo>
                <a:lnTo>
                  <a:pt x="1949" y="1721"/>
                </a:lnTo>
                <a:lnTo>
                  <a:pt x="1951" y="1723"/>
                </a:lnTo>
                <a:lnTo>
                  <a:pt x="1966" y="1726"/>
                </a:lnTo>
                <a:lnTo>
                  <a:pt x="1980" y="1731"/>
                </a:lnTo>
                <a:lnTo>
                  <a:pt x="1982" y="1733"/>
                </a:lnTo>
                <a:lnTo>
                  <a:pt x="1982" y="1736"/>
                </a:lnTo>
                <a:lnTo>
                  <a:pt x="1982" y="1740"/>
                </a:lnTo>
                <a:lnTo>
                  <a:pt x="1981" y="1744"/>
                </a:lnTo>
                <a:lnTo>
                  <a:pt x="1978" y="1753"/>
                </a:lnTo>
                <a:lnTo>
                  <a:pt x="1976" y="1764"/>
                </a:lnTo>
                <a:lnTo>
                  <a:pt x="1976" y="1770"/>
                </a:lnTo>
                <a:lnTo>
                  <a:pt x="1977" y="1776"/>
                </a:lnTo>
                <a:lnTo>
                  <a:pt x="1980" y="1782"/>
                </a:lnTo>
                <a:lnTo>
                  <a:pt x="1982" y="1787"/>
                </a:lnTo>
                <a:lnTo>
                  <a:pt x="1989" y="1796"/>
                </a:lnTo>
                <a:lnTo>
                  <a:pt x="1995" y="1802"/>
                </a:lnTo>
                <a:lnTo>
                  <a:pt x="2002" y="1806"/>
                </a:lnTo>
                <a:lnTo>
                  <a:pt x="2009" y="1806"/>
                </a:lnTo>
                <a:lnTo>
                  <a:pt x="2012" y="1806"/>
                </a:lnTo>
                <a:lnTo>
                  <a:pt x="2014" y="1805"/>
                </a:lnTo>
                <a:lnTo>
                  <a:pt x="2015" y="1803"/>
                </a:lnTo>
                <a:lnTo>
                  <a:pt x="2016" y="1801"/>
                </a:lnTo>
                <a:lnTo>
                  <a:pt x="2018" y="1795"/>
                </a:lnTo>
                <a:lnTo>
                  <a:pt x="2020" y="1790"/>
                </a:lnTo>
                <a:lnTo>
                  <a:pt x="2021" y="1787"/>
                </a:lnTo>
                <a:lnTo>
                  <a:pt x="2023" y="1786"/>
                </a:lnTo>
                <a:lnTo>
                  <a:pt x="2025" y="1784"/>
                </a:lnTo>
                <a:lnTo>
                  <a:pt x="2028" y="1783"/>
                </a:lnTo>
                <a:lnTo>
                  <a:pt x="2033" y="1786"/>
                </a:lnTo>
                <a:lnTo>
                  <a:pt x="2039" y="1790"/>
                </a:lnTo>
                <a:lnTo>
                  <a:pt x="2044" y="1796"/>
                </a:lnTo>
                <a:lnTo>
                  <a:pt x="2048" y="1803"/>
                </a:lnTo>
                <a:lnTo>
                  <a:pt x="2053" y="1809"/>
                </a:lnTo>
                <a:lnTo>
                  <a:pt x="2057" y="1814"/>
                </a:lnTo>
                <a:lnTo>
                  <a:pt x="2058" y="1815"/>
                </a:lnTo>
                <a:lnTo>
                  <a:pt x="2060" y="1815"/>
                </a:lnTo>
                <a:lnTo>
                  <a:pt x="2063" y="1815"/>
                </a:lnTo>
                <a:lnTo>
                  <a:pt x="2065" y="1814"/>
                </a:lnTo>
                <a:lnTo>
                  <a:pt x="2072" y="1808"/>
                </a:lnTo>
                <a:lnTo>
                  <a:pt x="2077" y="1806"/>
                </a:lnTo>
                <a:lnTo>
                  <a:pt x="2082" y="1805"/>
                </a:lnTo>
                <a:lnTo>
                  <a:pt x="2084" y="1806"/>
                </a:lnTo>
                <a:lnTo>
                  <a:pt x="2085" y="1805"/>
                </a:lnTo>
                <a:lnTo>
                  <a:pt x="2088" y="1797"/>
                </a:lnTo>
                <a:lnTo>
                  <a:pt x="2089" y="1789"/>
                </a:lnTo>
                <a:lnTo>
                  <a:pt x="2094" y="1781"/>
                </a:lnTo>
                <a:lnTo>
                  <a:pt x="2113" y="1762"/>
                </a:lnTo>
                <a:lnTo>
                  <a:pt x="2128" y="1746"/>
                </a:lnTo>
                <a:lnTo>
                  <a:pt x="2130" y="1743"/>
                </a:lnTo>
                <a:lnTo>
                  <a:pt x="2134" y="1739"/>
                </a:lnTo>
                <a:lnTo>
                  <a:pt x="2136" y="1737"/>
                </a:lnTo>
                <a:lnTo>
                  <a:pt x="2140" y="1734"/>
                </a:lnTo>
                <a:lnTo>
                  <a:pt x="2148" y="1732"/>
                </a:lnTo>
                <a:lnTo>
                  <a:pt x="2157" y="1730"/>
                </a:lnTo>
                <a:lnTo>
                  <a:pt x="2167" y="1728"/>
                </a:lnTo>
                <a:lnTo>
                  <a:pt x="2177" y="1727"/>
                </a:lnTo>
                <a:lnTo>
                  <a:pt x="2182" y="1726"/>
                </a:lnTo>
                <a:lnTo>
                  <a:pt x="2186" y="1724"/>
                </a:lnTo>
                <a:lnTo>
                  <a:pt x="2190" y="1720"/>
                </a:lnTo>
                <a:lnTo>
                  <a:pt x="2192" y="1714"/>
                </a:lnTo>
                <a:lnTo>
                  <a:pt x="2196" y="1702"/>
                </a:lnTo>
                <a:lnTo>
                  <a:pt x="2197" y="1690"/>
                </a:lnTo>
                <a:lnTo>
                  <a:pt x="2198" y="1685"/>
                </a:lnTo>
                <a:lnTo>
                  <a:pt x="2199" y="1680"/>
                </a:lnTo>
                <a:lnTo>
                  <a:pt x="2202" y="1676"/>
                </a:lnTo>
                <a:lnTo>
                  <a:pt x="2204" y="1674"/>
                </a:lnTo>
                <a:lnTo>
                  <a:pt x="2209" y="1671"/>
                </a:lnTo>
                <a:lnTo>
                  <a:pt x="2214" y="1671"/>
                </a:lnTo>
                <a:lnTo>
                  <a:pt x="2218" y="1671"/>
                </a:lnTo>
                <a:lnTo>
                  <a:pt x="2224" y="1671"/>
                </a:lnTo>
                <a:lnTo>
                  <a:pt x="2235" y="1673"/>
                </a:lnTo>
                <a:lnTo>
                  <a:pt x="2245" y="1676"/>
                </a:lnTo>
                <a:lnTo>
                  <a:pt x="2256" y="1677"/>
                </a:lnTo>
                <a:lnTo>
                  <a:pt x="2273" y="1679"/>
                </a:lnTo>
                <a:lnTo>
                  <a:pt x="2281" y="1677"/>
                </a:lnTo>
                <a:lnTo>
                  <a:pt x="2291" y="1676"/>
                </a:lnTo>
                <a:lnTo>
                  <a:pt x="2299" y="1674"/>
                </a:lnTo>
                <a:lnTo>
                  <a:pt x="2306" y="1671"/>
                </a:lnTo>
                <a:lnTo>
                  <a:pt x="2318" y="1663"/>
                </a:lnTo>
                <a:lnTo>
                  <a:pt x="2329" y="1654"/>
                </a:lnTo>
                <a:lnTo>
                  <a:pt x="2336" y="1649"/>
                </a:lnTo>
                <a:lnTo>
                  <a:pt x="2342" y="1645"/>
                </a:lnTo>
                <a:lnTo>
                  <a:pt x="2350" y="1644"/>
                </a:lnTo>
                <a:lnTo>
                  <a:pt x="2359" y="1645"/>
                </a:lnTo>
                <a:lnTo>
                  <a:pt x="2367" y="1646"/>
                </a:lnTo>
                <a:lnTo>
                  <a:pt x="2375" y="1648"/>
                </a:lnTo>
                <a:lnTo>
                  <a:pt x="2384" y="1648"/>
                </a:lnTo>
                <a:lnTo>
                  <a:pt x="2392" y="1646"/>
                </a:lnTo>
                <a:lnTo>
                  <a:pt x="2406" y="1643"/>
                </a:lnTo>
                <a:lnTo>
                  <a:pt x="2421" y="1638"/>
                </a:lnTo>
                <a:lnTo>
                  <a:pt x="2426" y="1635"/>
                </a:lnTo>
                <a:lnTo>
                  <a:pt x="2432" y="1631"/>
                </a:lnTo>
                <a:lnTo>
                  <a:pt x="2437" y="1627"/>
                </a:lnTo>
                <a:lnTo>
                  <a:pt x="2440" y="1625"/>
                </a:lnTo>
                <a:lnTo>
                  <a:pt x="2441" y="1622"/>
                </a:lnTo>
                <a:lnTo>
                  <a:pt x="2441" y="1619"/>
                </a:lnTo>
                <a:lnTo>
                  <a:pt x="2437" y="1617"/>
                </a:lnTo>
                <a:lnTo>
                  <a:pt x="2432" y="1616"/>
                </a:lnTo>
                <a:lnTo>
                  <a:pt x="2426" y="1614"/>
                </a:lnTo>
                <a:lnTo>
                  <a:pt x="2422" y="1612"/>
                </a:lnTo>
                <a:lnTo>
                  <a:pt x="2419" y="1610"/>
                </a:lnTo>
                <a:lnTo>
                  <a:pt x="2418" y="1607"/>
                </a:lnTo>
                <a:lnTo>
                  <a:pt x="2418" y="1604"/>
                </a:lnTo>
                <a:lnTo>
                  <a:pt x="2418" y="1601"/>
                </a:lnTo>
                <a:lnTo>
                  <a:pt x="2419" y="1598"/>
                </a:lnTo>
                <a:lnTo>
                  <a:pt x="2422" y="1595"/>
                </a:lnTo>
                <a:lnTo>
                  <a:pt x="2425" y="1591"/>
                </a:lnTo>
                <a:lnTo>
                  <a:pt x="2430" y="1588"/>
                </a:lnTo>
                <a:lnTo>
                  <a:pt x="2436" y="1588"/>
                </a:lnTo>
                <a:lnTo>
                  <a:pt x="2443" y="1591"/>
                </a:lnTo>
                <a:lnTo>
                  <a:pt x="2447" y="1592"/>
                </a:lnTo>
                <a:lnTo>
                  <a:pt x="2450" y="1593"/>
                </a:lnTo>
                <a:lnTo>
                  <a:pt x="2453" y="1593"/>
                </a:lnTo>
                <a:lnTo>
                  <a:pt x="2454" y="1592"/>
                </a:lnTo>
                <a:lnTo>
                  <a:pt x="2455" y="1589"/>
                </a:lnTo>
                <a:lnTo>
                  <a:pt x="2455" y="1587"/>
                </a:lnTo>
                <a:lnTo>
                  <a:pt x="2454" y="1585"/>
                </a:lnTo>
                <a:lnTo>
                  <a:pt x="2453" y="1581"/>
                </a:lnTo>
                <a:lnTo>
                  <a:pt x="2451" y="1578"/>
                </a:lnTo>
                <a:lnTo>
                  <a:pt x="2451" y="1574"/>
                </a:lnTo>
                <a:lnTo>
                  <a:pt x="2453" y="1570"/>
                </a:lnTo>
                <a:lnTo>
                  <a:pt x="2455" y="1568"/>
                </a:lnTo>
                <a:lnTo>
                  <a:pt x="2460" y="1563"/>
                </a:lnTo>
                <a:lnTo>
                  <a:pt x="2467" y="1560"/>
                </a:lnTo>
                <a:lnTo>
                  <a:pt x="2474" y="1559"/>
                </a:lnTo>
                <a:lnTo>
                  <a:pt x="2484" y="1560"/>
                </a:lnTo>
                <a:lnTo>
                  <a:pt x="2487" y="1561"/>
                </a:lnTo>
                <a:lnTo>
                  <a:pt x="2492" y="1563"/>
                </a:lnTo>
                <a:lnTo>
                  <a:pt x="2497" y="1566"/>
                </a:lnTo>
                <a:lnTo>
                  <a:pt x="2501" y="1569"/>
                </a:lnTo>
                <a:lnTo>
                  <a:pt x="2505" y="1573"/>
                </a:lnTo>
                <a:lnTo>
                  <a:pt x="2510" y="1574"/>
                </a:lnTo>
                <a:lnTo>
                  <a:pt x="2513" y="1575"/>
                </a:lnTo>
                <a:lnTo>
                  <a:pt x="2517" y="1574"/>
                </a:lnTo>
                <a:lnTo>
                  <a:pt x="2520" y="1573"/>
                </a:lnTo>
                <a:lnTo>
                  <a:pt x="2523" y="1569"/>
                </a:lnTo>
                <a:lnTo>
                  <a:pt x="2523" y="1566"/>
                </a:lnTo>
                <a:lnTo>
                  <a:pt x="2524" y="1561"/>
                </a:lnTo>
                <a:lnTo>
                  <a:pt x="2522" y="1549"/>
                </a:lnTo>
                <a:lnTo>
                  <a:pt x="2520" y="1536"/>
                </a:lnTo>
                <a:lnTo>
                  <a:pt x="2518" y="1530"/>
                </a:lnTo>
                <a:lnTo>
                  <a:pt x="2517" y="1524"/>
                </a:lnTo>
                <a:lnTo>
                  <a:pt x="2514" y="1519"/>
                </a:lnTo>
                <a:lnTo>
                  <a:pt x="2512" y="1517"/>
                </a:lnTo>
                <a:lnTo>
                  <a:pt x="2510" y="1513"/>
                </a:lnTo>
                <a:lnTo>
                  <a:pt x="2508" y="1511"/>
                </a:lnTo>
                <a:lnTo>
                  <a:pt x="2507" y="1509"/>
                </a:lnTo>
                <a:lnTo>
                  <a:pt x="2508" y="1507"/>
                </a:lnTo>
                <a:lnTo>
                  <a:pt x="2510" y="1505"/>
                </a:lnTo>
                <a:lnTo>
                  <a:pt x="2512" y="1504"/>
                </a:lnTo>
                <a:lnTo>
                  <a:pt x="2516" y="1504"/>
                </a:lnTo>
                <a:lnTo>
                  <a:pt x="2520" y="1504"/>
                </a:lnTo>
                <a:lnTo>
                  <a:pt x="2532" y="1506"/>
                </a:lnTo>
                <a:lnTo>
                  <a:pt x="2544" y="1510"/>
                </a:lnTo>
                <a:lnTo>
                  <a:pt x="2556" y="1513"/>
                </a:lnTo>
                <a:lnTo>
                  <a:pt x="2563" y="1518"/>
                </a:lnTo>
                <a:lnTo>
                  <a:pt x="2568" y="1519"/>
                </a:lnTo>
                <a:lnTo>
                  <a:pt x="2573" y="1520"/>
                </a:lnTo>
                <a:lnTo>
                  <a:pt x="2579" y="1520"/>
                </a:lnTo>
                <a:lnTo>
                  <a:pt x="2585" y="1520"/>
                </a:lnTo>
                <a:lnTo>
                  <a:pt x="2592" y="1519"/>
                </a:lnTo>
                <a:lnTo>
                  <a:pt x="2598" y="1517"/>
                </a:lnTo>
                <a:lnTo>
                  <a:pt x="2602" y="1515"/>
                </a:lnTo>
                <a:lnTo>
                  <a:pt x="2607" y="1511"/>
                </a:lnTo>
                <a:lnTo>
                  <a:pt x="2613" y="1504"/>
                </a:lnTo>
                <a:lnTo>
                  <a:pt x="2620" y="1493"/>
                </a:lnTo>
                <a:lnTo>
                  <a:pt x="2624" y="1486"/>
                </a:lnTo>
                <a:lnTo>
                  <a:pt x="2627" y="1476"/>
                </a:lnTo>
                <a:lnTo>
                  <a:pt x="2631" y="1466"/>
                </a:lnTo>
                <a:lnTo>
                  <a:pt x="2633" y="1453"/>
                </a:lnTo>
                <a:lnTo>
                  <a:pt x="2637" y="1442"/>
                </a:lnTo>
                <a:lnTo>
                  <a:pt x="2639" y="1436"/>
                </a:lnTo>
                <a:lnTo>
                  <a:pt x="2643" y="1433"/>
                </a:lnTo>
                <a:lnTo>
                  <a:pt x="2646" y="1430"/>
                </a:lnTo>
                <a:lnTo>
                  <a:pt x="2659" y="1430"/>
                </a:lnTo>
                <a:lnTo>
                  <a:pt x="2680" y="1429"/>
                </a:lnTo>
                <a:lnTo>
                  <a:pt x="2700" y="1425"/>
                </a:lnTo>
                <a:lnTo>
                  <a:pt x="2713" y="1423"/>
                </a:lnTo>
                <a:lnTo>
                  <a:pt x="2721" y="1424"/>
                </a:lnTo>
                <a:lnTo>
                  <a:pt x="2727" y="1425"/>
                </a:lnTo>
                <a:lnTo>
                  <a:pt x="2734" y="1431"/>
                </a:lnTo>
                <a:lnTo>
                  <a:pt x="2741" y="1438"/>
                </a:lnTo>
                <a:lnTo>
                  <a:pt x="2746" y="1446"/>
                </a:lnTo>
                <a:lnTo>
                  <a:pt x="2752" y="1452"/>
                </a:lnTo>
                <a:lnTo>
                  <a:pt x="2758" y="1457"/>
                </a:lnTo>
                <a:lnTo>
                  <a:pt x="2766" y="1463"/>
                </a:lnTo>
                <a:lnTo>
                  <a:pt x="2772" y="1466"/>
                </a:lnTo>
                <a:lnTo>
                  <a:pt x="2781" y="1468"/>
                </a:lnTo>
                <a:lnTo>
                  <a:pt x="2790" y="1469"/>
                </a:lnTo>
                <a:lnTo>
                  <a:pt x="2801" y="1469"/>
                </a:lnTo>
                <a:lnTo>
                  <a:pt x="2809" y="1468"/>
                </a:lnTo>
                <a:lnTo>
                  <a:pt x="2816" y="1467"/>
                </a:lnTo>
                <a:lnTo>
                  <a:pt x="2821" y="1466"/>
                </a:lnTo>
                <a:lnTo>
                  <a:pt x="2826" y="1465"/>
                </a:lnTo>
                <a:lnTo>
                  <a:pt x="2833" y="1461"/>
                </a:lnTo>
                <a:lnTo>
                  <a:pt x="2841" y="1457"/>
                </a:lnTo>
                <a:lnTo>
                  <a:pt x="2848" y="1455"/>
                </a:lnTo>
                <a:lnTo>
                  <a:pt x="2867" y="14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9" name="重庆">
            <a:extLst>
              <a:ext uri="{FF2B5EF4-FFF2-40B4-BE49-F238E27FC236}">
                <a16:creationId xmlns:a16="http://schemas.microsoft.com/office/drawing/2014/main" id="{04C40E9E-FDD9-2916-D20F-733086026909}"/>
              </a:ext>
            </a:extLst>
          </p:cNvPr>
          <p:cNvSpPr/>
          <p:nvPr/>
        </p:nvSpPr>
        <p:spPr bwMode="auto">
          <a:xfrm>
            <a:off x="2756447" y="2187170"/>
            <a:ext cx="978132" cy="958173"/>
          </a:xfrm>
          <a:custGeom>
            <a:avLst/>
            <a:gdLst>
              <a:gd name="T0" fmla="*/ 595 w 1775"/>
              <a:gd name="T1" fmla="*/ 1433 h 1753"/>
              <a:gd name="T2" fmla="*/ 546 w 1775"/>
              <a:gd name="T3" fmla="*/ 1466 h 1753"/>
              <a:gd name="T4" fmla="*/ 501 w 1775"/>
              <a:gd name="T5" fmla="*/ 1586 h 1753"/>
              <a:gd name="T6" fmla="*/ 438 w 1775"/>
              <a:gd name="T7" fmla="*/ 1581 h 1753"/>
              <a:gd name="T8" fmla="*/ 420 w 1775"/>
              <a:gd name="T9" fmla="*/ 1467 h 1753"/>
              <a:gd name="T10" fmla="*/ 411 w 1775"/>
              <a:gd name="T11" fmla="*/ 1505 h 1753"/>
              <a:gd name="T12" fmla="*/ 366 w 1775"/>
              <a:gd name="T13" fmla="*/ 1557 h 1753"/>
              <a:gd name="T14" fmla="*/ 313 w 1775"/>
              <a:gd name="T15" fmla="*/ 1467 h 1753"/>
              <a:gd name="T16" fmla="*/ 202 w 1775"/>
              <a:gd name="T17" fmla="*/ 1382 h 1753"/>
              <a:gd name="T18" fmla="*/ 115 w 1775"/>
              <a:gd name="T19" fmla="*/ 1292 h 1753"/>
              <a:gd name="T20" fmla="*/ 74 w 1775"/>
              <a:gd name="T21" fmla="*/ 1221 h 1753"/>
              <a:gd name="T22" fmla="*/ 18 w 1775"/>
              <a:gd name="T23" fmla="*/ 1127 h 1753"/>
              <a:gd name="T24" fmla="*/ 92 w 1775"/>
              <a:gd name="T25" fmla="*/ 988 h 1753"/>
              <a:gd name="T26" fmla="*/ 146 w 1775"/>
              <a:gd name="T27" fmla="*/ 910 h 1753"/>
              <a:gd name="T28" fmla="*/ 109 w 1775"/>
              <a:gd name="T29" fmla="*/ 843 h 1753"/>
              <a:gd name="T30" fmla="*/ 153 w 1775"/>
              <a:gd name="T31" fmla="*/ 754 h 1753"/>
              <a:gd name="T32" fmla="*/ 269 w 1775"/>
              <a:gd name="T33" fmla="*/ 767 h 1753"/>
              <a:gd name="T34" fmla="*/ 383 w 1775"/>
              <a:gd name="T35" fmla="*/ 825 h 1753"/>
              <a:gd name="T36" fmla="*/ 495 w 1775"/>
              <a:gd name="T37" fmla="*/ 888 h 1753"/>
              <a:gd name="T38" fmla="*/ 652 w 1775"/>
              <a:gd name="T39" fmla="*/ 868 h 1753"/>
              <a:gd name="T40" fmla="*/ 726 w 1775"/>
              <a:gd name="T41" fmla="*/ 770 h 1753"/>
              <a:gd name="T42" fmla="*/ 772 w 1775"/>
              <a:gd name="T43" fmla="*/ 624 h 1753"/>
              <a:gd name="T44" fmla="*/ 793 w 1775"/>
              <a:gd name="T45" fmla="*/ 560 h 1753"/>
              <a:gd name="T46" fmla="*/ 866 w 1775"/>
              <a:gd name="T47" fmla="*/ 561 h 1753"/>
              <a:gd name="T48" fmla="*/ 933 w 1775"/>
              <a:gd name="T49" fmla="*/ 550 h 1753"/>
              <a:gd name="T50" fmla="*/ 986 w 1775"/>
              <a:gd name="T51" fmla="*/ 458 h 1753"/>
              <a:gd name="T52" fmla="*/ 1045 w 1775"/>
              <a:gd name="T53" fmla="*/ 353 h 1753"/>
              <a:gd name="T54" fmla="*/ 1166 w 1775"/>
              <a:gd name="T55" fmla="*/ 229 h 1753"/>
              <a:gd name="T56" fmla="*/ 1140 w 1775"/>
              <a:gd name="T57" fmla="*/ 166 h 1753"/>
              <a:gd name="T58" fmla="*/ 1103 w 1775"/>
              <a:gd name="T59" fmla="*/ 52 h 1753"/>
              <a:gd name="T60" fmla="*/ 1244 w 1775"/>
              <a:gd name="T61" fmla="*/ 34 h 1753"/>
              <a:gd name="T62" fmla="*/ 1449 w 1775"/>
              <a:gd name="T63" fmla="*/ 207 h 1753"/>
              <a:gd name="T64" fmla="*/ 1605 w 1775"/>
              <a:gd name="T65" fmla="*/ 223 h 1753"/>
              <a:gd name="T66" fmla="*/ 1717 w 1775"/>
              <a:gd name="T67" fmla="*/ 330 h 1753"/>
              <a:gd name="T68" fmla="*/ 1763 w 1775"/>
              <a:gd name="T69" fmla="*/ 466 h 1753"/>
              <a:gd name="T70" fmla="*/ 1714 w 1775"/>
              <a:gd name="T71" fmla="*/ 597 h 1753"/>
              <a:gd name="T72" fmla="*/ 1562 w 1775"/>
              <a:gd name="T73" fmla="*/ 656 h 1753"/>
              <a:gd name="T74" fmla="*/ 1469 w 1775"/>
              <a:gd name="T75" fmla="*/ 732 h 1753"/>
              <a:gd name="T76" fmla="*/ 1392 w 1775"/>
              <a:gd name="T77" fmla="*/ 718 h 1753"/>
              <a:gd name="T78" fmla="*/ 1289 w 1775"/>
              <a:gd name="T79" fmla="*/ 727 h 1753"/>
              <a:gd name="T80" fmla="*/ 1207 w 1775"/>
              <a:gd name="T81" fmla="*/ 708 h 1753"/>
              <a:gd name="T82" fmla="*/ 1120 w 1775"/>
              <a:gd name="T83" fmla="*/ 794 h 1753"/>
              <a:gd name="T84" fmla="*/ 1164 w 1775"/>
              <a:gd name="T85" fmla="*/ 927 h 1753"/>
              <a:gd name="T86" fmla="*/ 1109 w 1775"/>
              <a:gd name="T87" fmla="*/ 1025 h 1753"/>
              <a:gd name="T88" fmla="*/ 1182 w 1775"/>
              <a:gd name="T89" fmla="*/ 1040 h 1753"/>
              <a:gd name="T90" fmla="*/ 1271 w 1775"/>
              <a:gd name="T91" fmla="*/ 1110 h 1753"/>
              <a:gd name="T92" fmla="*/ 1309 w 1775"/>
              <a:gd name="T93" fmla="*/ 1230 h 1753"/>
              <a:gd name="T94" fmla="*/ 1372 w 1775"/>
              <a:gd name="T95" fmla="*/ 1229 h 1753"/>
              <a:gd name="T96" fmla="*/ 1453 w 1775"/>
              <a:gd name="T97" fmla="*/ 1374 h 1753"/>
              <a:gd name="T98" fmla="*/ 1449 w 1775"/>
              <a:gd name="T99" fmla="*/ 1519 h 1753"/>
              <a:gd name="T100" fmla="*/ 1421 w 1775"/>
              <a:gd name="T101" fmla="*/ 1565 h 1753"/>
              <a:gd name="T102" fmla="*/ 1385 w 1775"/>
              <a:gd name="T103" fmla="*/ 1694 h 1753"/>
              <a:gd name="T104" fmla="*/ 1302 w 1775"/>
              <a:gd name="T105" fmla="*/ 1732 h 1753"/>
              <a:gd name="T106" fmla="*/ 1250 w 1775"/>
              <a:gd name="T107" fmla="*/ 1641 h 1753"/>
              <a:gd name="T108" fmla="*/ 1195 w 1775"/>
              <a:gd name="T109" fmla="*/ 1691 h 1753"/>
              <a:gd name="T110" fmla="*/ 1189 w 1775"/>
              <a:gd name="T111" fmla="*/ 1563 h 1753"/>
              <a:gd name="T112" fmla="*/ 1102 w 1775"/>
              <a:gd name="T113" fmla="*/ 1488 h 1753"/>
              <a:gd name="T114" fmla="*/ 1022 w 1775"/>
              <a:gd name="T115" fmla="*/ 1362 h 1753"/>
              <a:gd name="T116" fmla="*/ 885 w 1775"/>
              <a:gd name="T117" fmla="*/ 1315 h 1753"/>
              <a:gd name="T118" fmla="*/ 792 w 1775"/>
              <a:gd name="T119" fmla="*/ 1302 h 1753"/>
              <a:gd name="T120" fmla="*/ 764 w 1775"/>
              <a:gd name="T121" fmla="*/ 1418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5" h="1753">
                <a:moveTo>
                  <a:pt x="692" y="1479"/>
                </a:moveTo>
                <a:lnTo>
                  <a:pt x="687" y="1479"/>
                </a:lnTo>
                <a:lnTo>
                  <a:pt x="682" y="1479"/>
                </a:lnTo>
                <a:lnTo>
                  <a:pt x="680" y="1477"/>
                </a:lnTo>
                <a:lnTo>
                  <a:pt x="679" y="1475"/>
                </a:lnTo>
                <a:lnTo>
                  <a:pt x="678" y="1474"/>
                </a:lnTo>
                <a:lnTo>
                  <a:pt x="677" y="1471"/>
                </a:lnTo>
                <a:lnTo>
                  <a:pt x="674" y="1467"/>
                </a:lnTo>
                <a:lnTo>
                  <a:pt x="672" y="1460"/>
                </a:lnTo>
                <a:lnTo>
                  <a:pt x="667" y="1454"/>
                </a:lnTo>
                <a:lnTo>
                  <a:pt x="660" y="1448"/>
                </a:lnTo>
                <a:lnTo>
                  <a:pt x="653" y="1443"/>
                </a:lnTo>
                <a:lnTo>
                  <a:pt x="643" y="1441"/>
                </a:lnTo>
                <a:lnTo>
                  <a:pt x="634" y="1438"/>
                </a:lnTo>
                <a:lnTo>
                  <a:pt x="624" y="1437"/>
                </a:lnTo>
                <a:lnTo>
                  <a:pt x="617" y="1436"/>
                </a:lnTo>
                <a:lnTo>
                  <a:pt x="610" y="1435"/>
                </a:lnTo>
                <a:lnTo>
                  <a:pt x="605" y="1433"/>
                </a:lnTo>
                <a:lnTo>
                  <a:pt x="599" y="1433"/>
                </a:lnTo>
                <a:lnTo>
                  <a:pt x="595" y="1433"/>
                </a:lnTo>
                <a:lnTo>
                  <a:pt x="590" y="1435"/>
                </a:lnTo>
                <a:lnTo>
                  <a:pt x="587" y="1437"/>
                </a:lnTo>
                <a:lnTo>
                  <a:pt x="584" y="1441"/>
                </a:lnTo>
                <a:lnTo>
                  <a:pt x="583" y="1445"/>
                </a:lnTo>
                <a:lnTo>
                  <a:pt x="581" y="1450"/>
                </a:lnTo>
                <a:lnTo>
                  <a:pt x="581" y="1460"/>
                </a:lnTo>
                <a:lnTo>
                  <a:pt x="583" y="1469"/>
                </a:lnTo>
                <a:lnTo>
                  <a:pt x="583" y="1475"/>
                </a:lnTo>
                <a:lnTo>
                  <a:pt x="580" y="1479"/>
                </a:lnTo>
                <a:lnTo>
                  <a:pt x="578" y="1479"/>
                </a:lnTo>
                <a:lnTo>
                  <a:pt x="577" y="1479"/>
                </a:lnTo>
                <a:lnTo>
                  <a:pt x="574" y="1477"/>
                </a:lnTo>
                <a:lnTo>
                  <a:pt x="571" y="1475"/>
                </a:lnTo>
                <a:lnTo>
                  <a:pt x="566" y="1470"/>
                </a:lnTo>
                <a:lnTo>
                  <a:pt x="561" y="1466"/>
                </a:lnTo>
                <a:lnTo>
                  <a:pt x="556" y="1463"/>
                </a:lnTo>
                <a:lnTo>
                  <a:pt x="552" y="1463"/>
                </a:lnTo>
                <a:lnTo>
                  <a:pt x="551" y="1464"/>
                </a:lnTo>
                <a:lnTo>
                  <a:pt x="548" y="1464"/>
                </a:lnTo>
                <a:lnTo>
                  <a:pt x="546" y="1466"/>
                </a:lnTo>
                <a:lnTo>
                  <a:pt x="542" y="1468"/>
                </a:lnTo>
                <a:lnTo>
                  <a:pt x="535" y="1475"/>
                </a:lnTo>
                <a:lnTo>
                  <a:pt x="528" y="1485"/>
                </a:lnTo>
                <a:lnTo>
                  <a:pt x="523" y="1492"/>
                </a:lnTo>
                <a:lnTo>
                  <a:pt x="515" y="1502"/>
                </a:lnTo>
                <a:lnTo>
                  <a:pt x="509" y="1512"/>
                </a:lnTo>
                <a:lnTo>
                  <a:pt x="504" y="1521"/>
                </a:lnTo>
                <a:lnTo>
                  <a:pt x="503" y="1527"/>
                </a:lnTo>
                <a:lnTo>
                  <a:pt x="502" y="1533"/>
                </a:lnTo>
                <a:lnTo>
                  <a:pt x="501" y="1536"/>
                </a:lnTo>
                <a:lnTo>
                  <a:pt x="501" y="1542"/>
                </a:lnTo>
                <a:lnTo>
                  <a:pt x="502" y="1546"/>
                </a:lnTo>
                <a:lnTo>
                  <a:pt x="503" y="1551"/>
                </a:lnTo>
                <a:lnTo>
                  <a:pt x="504" y="1557"/>
                </a:lnTo>
                <a:lnTo>
                  <a:pt x="507" y="1563"/>
                </a:lnTo>
                <a:lnTo>
                  <a:pt x="507" y="1567"/>
                </a:lnTo>
                <a:lnTo>
                  <a:pt x="507" y="1570"/>
                </a:lnTo>
                <a:lnTo>
                  <a:pt x="505" y="1577"/>
                </a:lnTo>
                <a:lnTo>
                  <a:pt x="502" y="1583"/>
                </a:lnTo>
                <a:lnTo>
                  <a:pt x="501" y="1586"/>
                </a:lnTo>
                <a:lnTo>
                  <a:pt x="499" y="1588"/>
                </a:lnTo>
                <a:lnTo>
                  <a:pt x="496" y="1592"/>
                </a:lnTo>
                <a:lnTo>
                  <a:pt x="493" y="1595"/>
                </a:lnTo>
                <a:lnTo>
                  <a:pt x="488" y="1601"/>
                </a:lnTo>
                <a:lnTo>
                  <a:pt x="482" y="1605"/>
                </a:lnTo>
                <a:lnTo>
                  <a:pt x="479" y="1603"/>
                </a:lnTo>
                <a:lnTo>
                  <a:pt x="477" y="1602"/>
                </a:lnTo>
                <a:lnTo>
                  <a:pt x="476" y="1601"/>
                </a:lnTo>
                <a:lnTo>
                  <a:pt x="474" y="1600"/>
                </a:lnTo>
                <a:lnTo>
                  <a:pt x="473" y="1599"/>
                </a:lnTo>
                <a:lnTo>
                  <a:pt x="472" y="1599"/>
                </a:lnTo>
                <a:lnTo>
                  <a:pt x="468" y="1596"/>
                </a:lnTo>
                <a:lnTo>
                  <a:pt x="459" y="1593"/>
                </a:lnTo>
                <a:lnTo>
                  <a:pt x="454" y="1592"/>
                </a:lnTo>
                <a:lnTo>
                  <a:pt x="448" y="1592"/>
                </a:lnTo>
                <a:lnTo>
                  <a:pt x="446" y="1592"/>
                </a:lnTo>
                <a:lnTo>
                  <a:pt x="444" y="1590"/>
                </a:lnTo>
                <a:lnTo>
                  <a:pt x="440" y="1589"/>
                </a:lnTo>
                <a:lnTo>
                  <a:pt x="438" y="1584"/>
                </a:lnTo>
                <a:lnTo>
                  <a:pt x="438" y="1581"/>
                </a:lnTo>
                <a:lnTo>
                  <a:pt x="438" y="1576"/>
                </a:lnTo>
                <a:lnTo>
                  <a:pt x="439" y="1571"/>
                </a:lnTo>
                <a:lnTo>
                  <a:pt x="441" y="1565"/>
                </a:lnTo>
                <a:lnTo>
                  <a:pt x="446" y="1555"/>
                </a:lnTo>
                <a:lnTo>
                  <a:pt x="451" y="1543"/>
                </a:lnTo>
                <a:lnTo>
                  <a:pt x="453" y="1536"/>
                </a:lnTo>
                <a:lnTo>
                  <a:pt x="457" y="1527"/>
                </a:lnTo>
                <a:lnTo>
                  <a:pt x="458" y="1521"/>
                </a:lnTo>
                <a:lnTo>
                  <a:pt x="457" y="1518"/>
                </a:lnTo>
                <a:lnTo>
                  <a:pt x="455" y="1512"/>
                </a:lnTo>
                <a:lnTo>
                  <a:pt x="453" y="1508"/>
                </a:lnTo>
                <a:lnTo>
                  <a:pt x="451" y="1506"/>
                </a:lnTo>
                <a:lnTo>
                  <a:pt x="448" y="1505"/>
                </a:lnTo>
                <a:lnTo>
                  <a:pt x="436" y="1500"/>
                </a:lnTo>
                <a:lnTo>
                  <a:pt x="423" y="1494"/>
                </a:lnTo>
                <a:lnTo>
                  <a:pt x="421" y="1487"/>
                </a:lnTo>
                <a:lnTo>
                  <a:pt x="421" y="1479"/>
                </a:lnTo>
                <a:lnTo>
                  <a:pt x="421" y="1475"/>
                </a:lnTo>
                <a:lnTo>
                  <a:pt x="420" y="1473"/>
                </a:lnTo>
                <a:lnTo>
                  <a:pt x="420" y="1467"/>
                </a:lnTo>
                <a:lnTo>
                  <a:pt x="417" y="1463"/>
                </a:lnTo>
                <a:lnTo>
                  <a:pt x="416" y="1458"/>
                </a:lnTo>
                <a:lnTo>
                  <a:pt x="414" y="1455"/>
                </a:lnTo>
                <a:lnTo>
                  <a:pt x="409" y="1449"/>
                </a:lnTo>
                <a:lnTo>
                  <a:pt x="403" y="1443"/>
                </a:lnTo>
                <a:lnTo>
                  <a:pt x="398" y="1438"/>
                </a:lnTo>
                <a:lnTo>
                  <a:pt x="392" y="1435"/>
                </a:lnTo>
                <a:lnTo>
                  <a:pt x="389" y="1433"/>
                </a:lnTo>
                <a:lnTo>
                  <a:pt x="385" y="1433"/>
                </a:lnTo>
                <a:lnTo>
                  <a:pt x="384" y="1435"/>
                </a:lnTo>
                <a:lnTo>
                  <a:pt x="382" y="1436"/>
                </a:lnTo>
                <a:lnTo>
                  <a:pt x="381" y="1439"/>
                </a:lnTo>
                <a:lnTo>
                  <a:pt x="381" y="1444"/>
                </a:lnTo>
                <a:lnTo>
                  <a:pt x="383" y="1451"/>
                </a:lnTo>
                <a:lnTo>
                  <a:pt x="386" y="1457"/>
                </a:lnTo>
                <a:lnTo>
                  <a:pt x="392" y="1468"/>
                </a:lnTo>
                <a:lnTo>
                  <a:pt x="400" y="1479"/>
                </a:lnTo>
                <a:lnTo>
                  <a:pt x="405" y="1489"/>
                </a:lnTo>
                <a:lnTo>
                  <a:pt x="410" y="1501"/>
                </a:lnTo>
                <a:lnTo>
                  <a:pt x="411" y="1505"/>
                </a:lnTo>
                <a:lnTo>
                  <a:pt x="411" y="1510"/>
                </a:lnTo>
                <a:lnTo>
                  <a:pt x="410" y="1514"/>
                </a:lnTo>
                <a:lnTo>
                  <a:pt x="410" y="1519"/>
                </a:lnTo>
                <a:lnTo>
                  <a:pt x="408" y="1524"/>
                </a:lnTo>
                <a:lnTo>
                  <a:pt x="405" y="1527"/>
                </a:lnTo>
                <a:lnTo>
                  <a:pt x="403" y="1531"/>
                </a:lnTo>
                <a:lnTo>
                  <a:pt x="402" y="1533"/>
                </a:lnTo>
                <a:lnTo>
                  <a:pt x="401" y="1539"/>
                </a:lnTo>
                <a:lnTo>
                  <a:pt x="400" y="1552"/>
                </a:lnTo>
                <a:lnTo>
                  <a:pt x="400" y="1559"/>
                </a:lnTo>
                <a:lnTo>
                  <a:pt x="398" y="1565"/>
                </a:lnTo>
                <a:lnTo>
                  <a:pt x="398" y="1570"/>
                </a:lnTo>
                <a:lnTo>
                  <a:pt x="396" y="1574"/>
                </a:lnTo>
                <a:lnTo>
                  <a:pt x="394" y="1574"/>
                </a:lnTo>
                <a:lnTo>
                  <a:pt x="391" y="1574"/>
                </a:lnTo>
                <a:lnTo>
                  <a:pt x="386" y="1570"/>
                </a:lnTo>
                <a:lnTo>
                  <a:pt x="381" y="1567"/>
                </a:lnTo>
                <a:lnTo>
                  <a:pt x="376" y="1563"/>
                </a:lnTo>
                <a:lnTo>
                  <a:pt x="372" y="1561"/>
                </a:lnTo>
                <a:lnTo>
                  <a:pt x="366" y="1557"/>
                </a:lnTo>
                <a:lnTo>
                  <a:pt x="364" y="1555"/>
                </a:lnTo>
                <a:lnTo>
                  <a:pt x="362" y="1555"/>
                </a:lnTo>
                <a:lnTo>
                  <a:pt x="359" y="1553"/>
                </a:lnTo>
                <a:lnTo>
                  <a:pt x="357" y="1553"/>
                </a:lnTo>
                <a:lnTo>
                  <a:pt x="354" y="1552"/>
                </a:lnTo>
                <a:lnTo>
                  <a:pt x="351" y="1550"/>
                </a:lnTo>
                <a:lnTo>
                  <a:pt x="348" y="1546"/>
                </a:lnTo>
                <a:lnTo>
                  <a:pt x="339" y="1534"/>
                </a:lnTo>
                <a:lnTo>
                  <a:pt x="327" y="1521"/>
                </a:lnTo>
                <a:lnTo>
                  <a:pt x="318" y="1510"/>
                </a:lnTo>
                <a:lnTo>
                  <a:pt x="312" y="1498"/>
                </a:lnTo>
                <a:lnTo>
                  <a:pt x="310" y="1493"/>
                </a:lnTo>
                <a:lnTo>
                  <a:pt x="310" y="1487"/>
                </a:lnTo>
                <a:lnTo>
                  <a:pt x="312" y="1483"/>
                </a:lnTo>
                <a:lnTo>
                  <a:pt x="313" y="1480"/>
                </a:lnTo>
                <a:lnTo>
                  <a:pt x="313" y="1479"/>
                </a:lnTo>
                <a:lnTo>
                  <a:pt x="313" y="1476"/>
                </a:lnTo>
                <a:lnTo>
                  <a:pt x="314" y="1473"/>
                </a:lnTo>
                <a:lnTo>
                  <a:pt x="314" y="1471"/>
                </a:lnTo>
                <a:lnTo>
                  <a:pt x="313" y="1467"/>
                </a:lnTo>
                <a:lnTo>
                  <a:pt x="313" y="1463"/>
                </a:lnTo>
                <a:lnTo>
                  <a:pt x="310" y="1455"/>
                </a:lnTo>
                <a:lnTo>
                  <a:pt x="304" y="1444"/>
                </a:lnTo>
                <a:lnTo>
                  <a:pt x="297" y="1433"/>
                </a:lnTo>
                <a:lnTo>
                  <a:pt x="288" y="1422"/>
                </a:lnTo>
                <a:lnTo>
                  <a:pt x="284" y="1418"/>
                </a:lnTo>
                <a:lnTo>
                  <a:pt x="279" y="1413"/>
                </a:lnTo>
                <a:lnTo>
                  <a:pt x="276" y="1410"/>
                </a:lnTo>
                <a:lnTo>
                  <a:pt x="270" y="1407"/>
                </a:lnTo>
                <a:lnTo>
                  <a:pt x="263" y="1405"/>
                </a:lnTo>
                <a:lnTo>
                  <a:pt x="255" y="1404"/>
                </a:lnTo>
                <a:lnTo>
                  <a:pt x="245" y="1404"/>
                </a:lnTo>
                <a:lnTo>
                  <a:pt x="236" y="1404"/>
                </a:lnTo>
                <a:lnTo>
                  <a:pt x="226" y="1404"/>
                </a:lnTo>
                <a:lnTo>
                  <a:pt x="216" y="1403"/>
                </a:lnTo>
                <a:lnTo>
                  <a:pt x="213" y="1400"/>
                </a:lnTo>
                <a:lnTo>
                  <a:pt x="211" y="1397"/>
                </a:lnTo>
                <a:lnTo>
                  <a:pt x="209" y="1393"/>
                </a:lnTo>
                <a:lnTo>
                  <a:pt x="207" y="1389"/>
                </a:lnTo>
                <a:lnTo>
                  <a:pt x="202" y="1382"/>
                </a:lnTo>
                <a:lnTo>
                  <a:pt x="197" y="1376"/>
                </a:lnTo>
                <a:lnTo>
                  <a:pt x="195" y="1374"/>
                </a:lnTo>
                <a:lnTo>
                  <a:pt x="192" y="1373"/>
                </a:lnTo>
                <a:lnTo>
                  <a:pt x="187" y="1373"/>
                </a:lnTo>
                <a:lnTo>
                  <a:pt x="182" y="1372"/>
                </a:lnTo>
                <a:lnTo>
                  <a:pt x="176" y="1370"/>
                </a:lnTo>
                <a:lnTo>
                  <a:pt x="171" y="1366"/>
                </a:lnTo>
                <a:lnTo>
                  <a:pt x="163" y="1356"/>
                </a:lnTo>
                <a:lnTo>
                  <a:pt x="152" y="1347"/>
                </a:lnTo>
                <a:lnTo>
                  <a:pt x="144" y="1344"/>
                </a:lnTo>
                <a:lnTo>
                  <a:pt x="136" y="1342"/>
                </a:lnTo>
                <a:lnTo>
                  <a:pt x="129" y="1342"/>
                </a:lnTo>
                <a:lnTo>
                  <a:pt x="123" y="1340"/>
                </a:lnTo>
                <a:lnTo>
                  <a:pt x="120" y="1338"/>
                </a:lnTo>
                <a:lnTo>
                  <a:pt x="118" y="1336"/>
                </a:lnTo>
                <a:lnTo>
                  <a:pt x="115" y="1330"/>
                </a:lnTo>
                <a:lnTo>
                  <a:pt x="114" y="1322"/>
                </a:lnTo>
                <a:lnTo>
                  <a:pt x="114" y="1310"/>
                </a:lnTo>
                <a:lnTo>
                  <a:pt x="114" y="1299"/>
                </a:lnTo>
                <a:lnTo>
                  <a:pt x="115" y="1292"/>
                </a:lnTo>
                <a:lnTo>
                  <a:pt x="117" y="1284"/>
                </a:lnTo>
                <a:lnTo>
                  <a:pt x="118" y="1275"/>
                </a:lnTo>
                <a:lnTo>
                  <a:pt x="118" y="1267"/>
                </a:lnTo>
                <a:lnTo>
                  <a:pt x="118" y="1261"/>
                </a:lnTo>
                <a:lnTo>
                  <a:pt x="117" y="1255"/>
                </a:lnTo>
                <a:lnTo>
                  <a:pt x="115" y="1248"/>
                </a:lnTo>
                <a:lnTo>
                  <a:pt x="114" y="1241"/>
                </a:lnTo>
                <a:lnTo>
                  <a:pt x="115" y="1235"/>
                </a:lnTo>
                <a:lnTo>
                  <a:pt x="117" y="1231"/>
                </a:lnTo>
                <a:lnTo>
                  <a:pt x="117" y="1227"/>
                </a:lnTo>
                <a:lnTo>
                  <a:pt x="118" y="1223"/>
                </a:lnTo>
                <a:lnTo>
                  <a:pt x="118" y="1218"/>
                </a:lnTo>
                <a:lnTo>
                  <a:pt x="117" y="1216"/>
                </a:lnTo>
                <a:lnTo>
                  <a:pt x="114" y="1215"/>
                </a:lnTo>
                <a:lnTo>
                  <a:pt x="111" y="1214"/>
                </a:lnTo>
                <a:lnTo>
                  <a:pt x="107" y="1214"/>
                </a:lnTo>
                <a:lnTo>
                  <a:pt x="104" y="1215"/>
                </a:lnTo>
                <a:lnTo>
                  <a:pt x="95" y="1216"/>
                </a:lnTo>
                <a:lnTo>
                  <a:pt x="86" y="1218"/>
                </a:lnTo>
                <a:lnTo>
                  <a:pt x="74" y="1221"/>
                </a:lnTo>
                <a:lnTo>
                  <a:pt x="61" y="1224"/>
                </a:lnTo>
                <a:lnTo>
                  <a:pt x="52" y="1227"/>
                </a:lnTo>
                <a:lnTo>
                  <a:pt x="45" y="1229"/>
                </a:lnTo>
                <a:lnTo>
                  <a:pt x="41" y="1229"/>
                </a:lnTo>
                <a:lnTo>
                  <a:pt x="37" y="1229"/>
                </a:lnTo>
                <a:lnTo>
                  <a:pt x="35" y="1228"/>
                </a:lnTo>
                <a:lnTo>
                  <a:pt x="33" y="1227"/>
                </a:lnTo>
                <a:lnTo>
                  <a:pt x="32" y="1225"/>
                </a:lnTo>
                <a:lnTo>
                  <a:pt x="32" y="1223"/>
                </a:lnTo>
                <a:lnTo>
                  <a:pt x="32" y="1215"/>
                </a:lnTo>
                <a:lnTo>
                  <a:pt x="33" y="1205"/>
                </a:lnTo>
                <a:lnTo>
                  <a:pt x="36" y="1195"/>
                </a:lnTo>
                <a:lnTo>
                  <a:pt x="37" y="1183"/>
                </a:lnTo>
                <a:lnTo>
                  <a:pt x="36" y="1173"/>
                </a:lnTo>
                <a:lnTo>
                  <a:pt x="36" y="1164"/>
                </a:lnTo>
                <a:lnTo>
                  <a:pt x="35" y="1154"/>
                </a:lnTo>
                <a:lnTo>
                  <a:pt x="33" y="1145"/>
                </a:lnTo>
                <a:lnTo>
                  <a:pt x="32" y="1139"/>
                </a:lnTo>
                <a:lnTo>
                  <a:pt x="26" y="1133"/>
                </a:lnTo>
                <a:lnTo>
                  <a:pt x="18" y="1127"/>
                </a:lnTo>
                <a:lnTo>
                  <a:pt x="10" y="1120"/>
                </a:lnTo>
                <a:lnTo>
                  <a:pt x="6" y="1115"/>
                </a:lnTo>
                <a:lnTo>
                  <a:pt x="3" y="1109"/>
                </a:lnTo>
                <a:lnTo>
                  <a:pt x="1" y="1103"/>
                </a:lnTo>
                <a:lnTo>
                  <a:pt x="0" y="1098"/>
                </a:lnTo>
                <a:lnTo>
                  <a:pt x="1" y="1091"/>
                </a:lnTo>
                <a:lnTo>
                  <a:pt x="4" y="1083"/>
                </a:lnTo>
                <a:lnTo>
                  <a:pt x="7" y="1076"/>
                </a:lnTo>
                <a:lnTo>
                  <a:pt x="13" y="1069"/>
                </a:lnTo>
                <a:lnTo>
                  <a:pt x="23" y="1059"/>
                </a:lnTo>
                <a:lnTo>
                  <a:pt x="32" y="1052"/>
                </a:lnTo>
                <a:lnTo>
                  <a:pt x="42" y="1045"/>
                </a:lnTo>
                <a:lnTo>
                  <a:pt x="49" y="1039"/>
                </a:lnTo>
                <a:lnTo>
                  <a:pt x="58" y="1027"/>
                </a:lnTo>
                <a:lnTo>
                  <a:pt x="67" y="1014"/>
                </a:lnTo>
                <a:lnTo>
                  <a:pt x="71" y="1007"/>
                </a:lnTo>
                <a:lnTo>
                  <a:pt x="76" y="1001"/>
                </a:lnTo>
                <a:lnTo>
                  <a:pt x="82" y="995"/>
                </a:lnTo>
                <a:lnTo>
                  <a:pt x="88" y="990"/>
                </a:lnTo>
                <a:lnTo>
                  <a:pt x="92" y="988"/>
                </a:lnTo>
                <a:lnTo>
                  <a:pt x="98" y="985"/>
                </a:lnTo>
                <a:lnTo>
                  <a:pt x="102" y="984"/>
                </a:lnTo>
                <a:lnTo>
                  <a:pt x="108" y="983"/>
                </a:lnTo>
                <a:lnTo>
                  <a:pt x="118" y="982"/>
                </a:lnTo>
                <a:lnTo>
                  <a:pt x="127" y="978"/>
                </a:lnTo>
                <a:lnTo>
                  <a:pt x="131" y="977"/>
                </a:lnTo>
                <a:lnTo>
                  <a:pt x="133" y="975"/>
                </a:lnTo>
                <a:lnTo>
                  <a:pt x="139" y="966"/>
                </a:lnTo>
                <a:lnTo>
                  <a:pt x="145" y="958"/>
                </a:lnTo>
                <a:lnTo>
                  <a:pt x="151" y="953"/>
                </a:lnTo>
                <a:lnTo>
                  <a:pt x="156" y="947"/>
                </a:lnTo>
                <a:lnTo>
                  <a:pt x="159" y="943"/>
                </a:lnTo>
                <a:lnTo>
                  <a:pt x="163" y="938"/>
                </a:lnTo>
                <a:lnTo>
                  <a:pt x="164" y="934"/>
                </a:lnTo>
                <a:lnTo>
                  <a:pt x="165" y="929"/>
                </a:lnTo>
                <a:lnTo>
                  <a:pt x="165" y="926"/>
                </a:lnTo>
                <a:lnTo>
                  <a:pt x="163" y="922"/>
                </a:lnTo>
                <a:lnTo>
                  <a:pt x="161" y="918"/>
                </a:lnTo>
                <a:lnTo>
                  <a:pt x="156" y="914"/>
                </a:lnTo>
                <a:lnTo>
                  <a:pt x="146" y="910"/>
                </a:lnTo>
                <a:lnTo>
                  <a:pt x="137" y="907"/>
                </a:lnTo>
                <a:lnTo>
                  <a:pt x="129" y="902"/>
                </a:lnTo>
                <a:lnTo>
                  <a:pt x="120" y="897"/>
                </a:lnTo>
                <a:lnTo>
                  <a:pt x="111" y="893"/>
                </a:lnTo>
                <a:lnTo>
                  <a:pt x="104" y="887"/>
                </a:lnTo>
                <a:lnTo>
                  <a:pt x="96" y="882"/>
                </a:lnTo>
                <a:lnTo>
                  <a:pt x="89" y="876"/>
                </a:lnTo>
                <a:lnTo>
                  <a:pt x="87" y="872"/>
                </a:lnTo>
                <a:lnTo>
                  <a:pt x="85" y="870"/>
                </a:lnTo>
                <a:lnTo>
                  <a:pt x="83" y="866"/>
                </a:lnTo>
                <a:lnTo>
                  <a:pt x="83" y="863"/>
                </a:lnTo>
                <a:lnTo>
                  <a:pt x="85" y="861"/>
                </a:lnTo>
                <a:lnTo>
                  <a:pt x="87" y="857"/>
                </a:lnTo>
                <a:lnTo>
                  <a:pt x="89" y="855"/>
                </a:lnTo>
                <a:lnTo>
                  <a:pt x="93" y="852"/>
                </a:lnTo>
                <a:lnTo>
                  <a:pt x="99" y="850"/>
                </a:lnTo>
                <a:lnTo>
                  <a:pt x="104" y="849"/>
                </a:lnTo>
                <a:lnTo>
                  <a:pt x="106" y="847"/>
                </a:lnTo>
                <a:lnTo>
                  <a:pt x="107" y="846"/>
                </a:lnTo>
                <a:lnTo>
                  <a:pt x="109" y="843"/>
                </a:lnTo>
                <a:lnTo>
                  <a:pt x="111" y="838"/>
                </a:lnTo>
                <a:lnTo>
                  <a:pt x="112" y="832"/>
                </a:lnTo>
                <a:lnTo>
                  <a:pt x="113" y="826"/>
                </a:lnTo>
                <a:lnTo>
                  <a:pt x="114" y="823"/>
                </a:lnTo>
                <a:lnTo>
                  <a:pt x="115" y="820"/>
                </a:lnTo>
                <a:lnTo>
                  <a:pt x="118" y="817"/>
                </a:lnTo>
                <a:lnTo>
                  <a:pt x="120" y="814"/>
                </a:lnTo>
                <a:lnTo>
                  <a:pt x="131" y="807"/>
                </a:lnTo>
                <a:lnTo>
                  <a:pt x="140" y="800"/>
                </a:lnTo>
                <a:lnTo>
                  <a:pt x="145" y="796"/>
                </a:lnTo>
                <a:lnTo>
                  <a:pt x="150" y="792"/>
                </a:lnTo>
                <a:lnTo>
                  <a:pt x="152" y="788"/>
                </a:lnTo>
                <a:lnTo>
                  <a:pt x="155" y="783"/>
                </a:lnTo>
                <a:lnTo>
                  <a:pt x="156" y="781"/>
                </a:lnTo>
                <a:lnTo>
                  <a:pt x="156" y="777"/>
                </a:lnTo>
                <a:lnTo>
                  <a:pt x="155" y="774"/>
                </a:lnTo>
                <a:lnTo>
                  <a:pt x="155" y="770"/>
                </a:lnTo>
                <a:lnTo>
                  <a:pt x="153" y="764"/>
                </a:lnTo>
                <a:lnTo>
                  <a:pt x="153" y="760"/>
                </a:lnTo>
                <a:lnTo>
                  <a:pt x="153" y="754"/>
                </a:lnTo>
                <a:lnTo>
                  <a:pt x="156" y="749"/>
                </a:lnTo>
                <a:lnTo>
                  <a:pt x="161" y="744"/>
                </a:lnTo>
                <a:lnTo>
                  <a:pt x="168" y="742"/>
                </a:lnTo>
                <a:lnTo>
                  <a:pt x="175" y="740"/>
                </a:lnTo>
                <a:lnTo>
                  <a:pt x="182" y="742"/>
                </a:lnTo>
                <a:lnTo>
                  <a:pt x="187" y="744"/>
                </a:lnTo>
                <a:lnTo>
                  <a:pt x="192" y="748"/>
                </a:lnTo>
                <a:lnTo>
                  <a:pt x="195" y="752"/>
                </a:lnTo>
                <a:lnTo>
                  <a:pt x="200" y="755"/>
                </a:lnTo>
                <a:lnTo>
                  <a:pt x="202" y="756"/>
                </a:lnTo>
                <a:lnTo>
                  <a:pt x="205" y="757"/>
                </a:lnTo>
                <a:lnTo>
                  <a:pt x="209" y="760"/>
                </a:lnTo>
                <a:lnTo>
                  <a:pt x="214" y="760"/>
                </a:lnTo>
                <a:lnTo>
                  <a:pt x="225" y="761"/>
                </a:lnTo>
                <a:lnTo>
                  <a:pt x="236" y="762"/>
                </a:lnTo>
                <a:lnTo>
                  <a:pt x="245" y="762"/>
                </a:lnTo>
                <a:lnTo>
                  <a:pt x="253" y="762"/>
                </a:lnTo>
                <a:lnTo>
                  <a:pt x="259" y="763"/>
                </a:lnTo>
                <a:lnTo>
                  <a:pt x="264" y="765"/>
                </a:lnTo>
                <a:lnTo>
                  <a:pt x="269" y="767"/>
                </a:lnTo>
                <a:lnTo>
                  <a:pt x="271" y="768"/>
                </a:lnTo>
                <a:lnTo>
                  <a:pt x="284" y="777"/>
                </a:lnTo>
                <a:lnTo>
                  <a:pt x="299" y="787"/>
                </a:lnTo>
                <a:lnTo>
                  <a:pt x="303" y="792"/>
                </a:lnTo>
                <a:lnTo>
                  <a:pt x="307" y="796"/>
                </a:lnTo>
                <a:lnTo>
                  <a:pt x="309" y="802"/>
                </a:lnTo>
                <a:lnTo>
                  <a:pt x="310" y="808"/>
                </a:lnTo>
                <a:lnTo>
                  <a:pt x="312" y="815"/>
                </a:lnTo>
                <a:lnTo>
                  <a:pt x="312" y="821"/>
                </a:lnTo>
                <a:lnTo>
                  <a:pt x="312" y="827"/>
                </a:lnTo>
                <a:lnTo>
                  <a:pt x="313" y="832"/>
                </a:lnTo>
                <a:lnTo>
                  <a:pt x="315" y="837"/>
                </a:lnTo>
                <a:lnTo>
                  <a:pt x="318" y="840"/>
                </a:lnTo>
                <a:lnTo>
                  <a:pt x="320" y="842"/>
                </a:lnTo>
                <a:lnTo>
                  <a:pt x="323" y="842"/>
                </a:lnTo>
                <a:lnTo>
                  <a:pt x="332" y="839"/>
                </a:lnTo>
                <a:lnTo>
                  <a:pt x="340" y="836"/>
                </a:lnTo>
                <a:lnTo>
                  <a:pt x="354" y="832"/>
                </a:lnTo>
                <a:lnTo>
                  <a:pt x="370" y="827"/>
                </a:lnTo>
                <a:lnTo>
                  <a:pt x="383" y="825"/>
                </a:lnTo>
                <a:lnTo>
                  <a:pt x="395" y="823"/>
                </a:lnTo>
                <a:lnTo>
                  <a:pt x="408" y="820"/>
                </a:lnTo>
                <a:lnTo>
                  <a:pt x="420" y="820"/>
                </a:lnTo>
                <a:lnTo>
                  <a:pt x="425" y="819"/>
                </a:lnTo>
                <a:lnTo>
                  <a:pt x="428" y="818"/>
                </a:lnTo>
                <a:lnTo>
                  <a:pt x="433" y="814"/>
                </a:lnTo>
                <a:lnTo>
                  <a:pt x="436" y="811"/>
                </a:lnTo>
                <a:lnTo>
                  <a:pt x="442" y="807"/>
                </a:lnTo>
                <a:lnTo>
                  <a:pt x="446" y="806"/>
                </a:lnTo>
                <a:lnTo>
                  <a:pt x="452" y="805"/>
                </a:lnTo>
                <a:lnTo>
                  <a:pt x="457" y="806"/>
                </a:lnTo>
                <a:lnTo>
                  <a:pt x="461" y="808"/>
                </a:lnTo>
                <a:lnTo>
                  <a:pt x="466" y="812"/>
                </a:lnTo>
                <a:lnTo>
                  <a:pt x="471" y="820"/>
                </a:lnTo>
                <a:lnTo>
                  <a:pt x="476" y="828"/>
                </a:lnTo>
                <a:lnTo>
                  <a:pt x="479" y="838"/>
                </a:lnTo>
                <a:lnTo>
                  <a:pt x="483" y="849"/>
                </a:lnTo>
                <a:lnTo>
                  <a:pt x="488" y="864"/>
                </a:lnTo>
                <a:lnTo>
                  <a:pt x="492" y="878"/>
                </a:lnTo>
                <a:lnTo>
                  <a:pt x="495" y="888"/>
                </a:lnTo>
                <a:lnTo>
                  <a:pt x="497" y="895"/>
                </a:lnTo>
                <a:lnTo>
                  <a:pt x="501" y="899"/>
                </a:lnTo>
                <a:lnTo>
                  <a:pt x="504" y="901"/>
                </a:lnTo>
                <a:lnTo>
                  <a:pt x="521" y="907"/>
                </a:lnTo>
                <a:lnTo>
                  <a:pt x="537" y="912"/>
                </a:lnTo>
                <a:lnTo>
                  <a:pt x="553" y="914"/>
                </a:lnTo>
                <a:lnTo>
                  <a:pt x="567" y="915"/>
                </a:lnTo>
                <a:lnTo>
                  <a:pt x="581" y="914"/>
                </a:lnTo>
                <a:lnTo>
                  <a:pt x="590" y="913"/>
                </a:lnTo>
                <a:lnTo>
                  <a:pt x="597" y="910"/>
                </a:lnTo>
                <a:lnTo>
                  <a:pt x="603" y="906"/>
                </a:lnTo>
                <a:lnTo>
                  <a:pt x="609" y="901"/>
                </a:lnTo>
                <a:lnTo>
                  <a:pt x="614" y="897"/>
                </a:lnTo>
                <a:lnTo>
                  <a:pt x="623" y="896"/>
                </a:lnTo>
                <a:lnTo>
                  <a:pt x="633" y="895"/>
                </a:lnTo>
                <a:lnTo>
                  <a:pt x="636" y="891"/>
                </a:lnTo>
                <a:lnTo>
                  <a:pt x="640" y="887"/>
                </a:lnTo>
                <a:lnTo>
                  <a:pt x="643" y="877"/>
                </a:lnTo>
                <a:lnTo>
                  <a:pt x="647" y="870"/>
                </a:lnTo>
                <a:lnTo>
                  <a:pt x="652" y="868"/>
                </a:lnTo>
                <a:lnTo>
                  <a:pt x="656" y="868"/>
                </a:lnTo>
                <a:lnTo>
                  <a:pt x="659" y="868"/>
                </a:lnTo>
                <a:lnTo>
                  <a:pt x="662" y="866"/>
                </a:lnTo>
                <a:lnTo>
                  <a:pt x="667" y="865"/>
                </a:lnTo>
                <a:lnTo>
                  <a:pt x="669" y="864"/>
                </a:lnTo>
                <a:lnTo>
                  <a:pt x="675" y="861"/>
                </a:lnTo>
                <a:lnTo>
                  <a:pt x="681" y="857"/>
                </a:lnTo>
                <a:lnTo>
                  <a:pt x="682" y="853"/>
                </a:lnTo>
                <a:lnTo>
                  <a:pt x="685" y="851"/>
                </a:lnTo>
                <a:lnTo>
                  <a:pt x="687" y="846"/>
                </a:lnTo>
                <a:lnTo>
                  <a:pt x="688" y="842"/>
                </a:lnTo>
                <a:lnTo>
                  <a:pt x="690" y="832"/>
                </a:lnTo>
                <a:lnTo>
                  <a:pt x="692" y="821"/>
                </a:lnTo>
                <a:lnTo>
                  <a:pt x="694" y="817"/>
                </a:lnTo>
                <a:lnTo>
                  <a:pt x="697" y="811"/>
                </a:lnTo>
                <a:lnTo>
                  <a:pt x="701" y="805"/>
                </a:lnTo>
                <a:lnTo>
                  <a:pt x="706" y="800"/>
                </a:lnTo>
                <a:lnTo>
                  <a:pt x="715" y="789"/>
                </a:lnTo>
                <a:lnTo>
                  <a:pt x="723" y="776"/>
                </a:lnTo>
                <a:lnTo>
                  <a:pt x="726" y="770"/>
                </a:lnTo>
                <a:lnTo>
                  <a:pt x="730" y="763"/>
                </a:lnTo>
                <a:lnTo>
                  <a:pt x="738" y="750"/>
                </a:lnTo>
                <a:lnTo>
                  <a:pt x="748" y="737"/>
                </a:lnTo>
                <a:lnTo>
                  <a:pt x="756" y="725"/>
                </a:lnTo>
                <a:lnTo>
                  <a:pt x="766" y="714"/>
                </a:lnTo>
                <a:lnTo>
                  <a:pt x="773" y="705"/>
                </a:lnTo>
                <a:lnTo>
                  <a:pt x="780" y="693"/>
                </a:lnTo>
                <a:lnTo>
                  <a:pt x="785" y="685"/>
                </a:lnTo>
                <a:lnTo>
                  <a:pt x="788" y="678"/>
                </a:lnTo>
                <a:lnTo>
                  <a:pt x="788" y="672"/>
                </a:lnTo>
                <a:lnTo>
                  <a:pt x="788" y="667"/>
                </a:lnTo>
                <a:lnTo>
                  <a:pt x="787" y="661"/>
                </a:lnTo>
                <a:lnTo>
                  <a:pt x="785" y="655"/>
                </a:lnTo>
                <a:lnTo>
                  <a:pt x="781" y="649"/>
                </a:lnTo>
                <a:lnTo>
                  <a:pt x="779" y="645"/>
                </a:lnTo>
                <a:lnTo>
                  <a:pt x="778" y="644"/>
                </a:lnTo>
                <a:lnTo>
                  <a:pt x="776" y="642"/>
                </a:lnTo>
                <a:lnTo>
                  <a:pt x="773" y="635"/>
                </a:lnTo>
                <a:lnTo>
                  <a:pt x="772" y="628"/>
                </a:lnTo>
                <a:lnTo>
                  <a:pt x="772" y="624"/>
                </a:lnTo>
                <a:lnTo>
                  <a:pt x="773" y="620"/>
                </a:lnTo>
                <a:lnTo>
                  <a:pt x="774" y="619"/>
                </a:lnTo>
                <a:lnTo>
                  <a:pt x="776" y="618"/>
                </a:lnTo>
                <a:lnTo>
                  <a:pt x="779" y="617"/>
                </a:lnTo>
                <a:lnTo>
                  <a:pt x="781" y="615"/>
                </a:lnTo>
                <a:lnTo>
                  <a:pt x="784" y="612"/>
                </a:lnTo>
                <a:lnTo>
                  <a:pt x="786" y="609"/>
                </a:lnTo>
                <a:lnTo>
                  <a:pt x="787" y="605"/>
                </a:lnTo>
                <a:lnTo>
                  <a:pt x="787" y="601"/>
                </a:lnTo>
                <a:lnTo>
                  <a:pt x="787" y="599"/>
                </a:lnTo>
                <a:lnTo>
                  <a:pt x="787" y="597"/>
                </a:lnTo>
                <a:lnTo>
                  <a:pt x="787" y="593"/>
                </a:lnTo>
                <a:lnTo>
                  <a:pt x="787" y="590"/>
                </a:lnTo>
                <a:lnTo>
                  <a:pt x="786" y="579"/>
                </a:lnTo>
                <a:lnTo>
                  <a:pt x="786" y="571"/>
                </a:lnTo>
                <a:lnTo>
                  <a:pt x="786" y="567"/>
                </a:lnTo>
                <a:lnTo>
                  <a:pt x="787" y="565"/>
                </a:lnTo>
                <a:lnTo>
                  <a:pt x="788" y="562"/>
                </a:lnTo>
                <a:lnTo>
                  <a:pt x="791" y="561"/>
                </a:lnTo>
                <a:lnTo>
                  <a:pt x="793" y="560"/>
                </a:lnTo>
                <a:lnTo>
                  <a:pt x="797" y="559"/>
                </a:lnTo>
                <a:lnTo>
                  <a:pt x="800" y="560"/>
                </a:lnTo>
                <a:lnTo>
                  <a:pt x="805" y="561"/>
                </a:lnTo>
                <a:lnTo>
                  <a:pt x="808" y="563"/>
                </a:lnTo>
                <a:lnTo>
                  <a:pt x="812" y="567"/>
                </a:lnTo>
                <a:lnTo>
                  <a:pt x="820" y="573"/>
                </a:lnTo>
                <a:lnTo>
                  <a:pt x="826" y="578"/>
                </a:lnTo>
                <a:lnTo>
                  <a:pt x="830" y="579"/>
                </a:lnTo>
                <a:lnTo>
                  <a:pt x="832" y="580"/>
                </a:lnTo>
                <a:lnTo>
                  <a:pt x="833" y="581"/>
                </a:lnTo>
                <a:lnTo>
                  <a:pt x="835" y="581"/>
                </a:lnTo>
                <a:lnTo>
                  <a:pt x="838" y="581"/>
                </a:lnTo>
                <a:lnTo>
                  <a:pt x="841" y="580"/>
                </a:lnTo>
                <a:lnTo>
                  <a:pt x="844" y="578"/>
                </a:lnTo>
                <a:lnTo>
                  <a:pt x="848" y="575"/>
                </a:lnTo>
                <a:lnTo>
                  <a:pt x="854" y="568"/>
                </a:lnTo>
                <a:lnTo>
                  <a:pt x="860" y="562"/>
                </a:lnTo>
                <a:lnTo>
                  <a:pt x="862" y="561"/>
                </a:lnTo>
                <a:lnTo>
                  <a:pt x="863" y="561"/>
                </a:lnTo>
                <a:lnTo>
                  <a:pt x="866" y="561"/>
                </a:lnTo>
                <a:lnTo>
                  <a:pt x="868" y="563"/>
                </a:lnTo>
                <a:lnTo>
                  <a:pt x="871" y="574"/>
                </a:lnTo>
                <a:lnTo>
                  <a:pt x="876" y="588"/>
                </a:lnTo>
                <a:lnTo>
                  <a:pt x="880" y="592"/>
                </a:lnTo>
                <a:lnTo>
                  <a:pt x="883" y="595"/>
                </a:lnTo>
                <a:lnTo>
                  <a:pt x="887" y="598"/>
                </a:lnTo>
                <a:lnTo>
                  <a:pt x="892" y="599"/>
                </a:lnTo>
                <a:lnTo>
                  <a:pt x="896" y="600"/>
                </a:lnTo>
                <a:lnTo>
                  <a:pt x="902" y="601"/>
                </a:lnTo>
                <a:lnTo>
                  <a:pt x="907" y="601"/>
                </a:lnTo>
                <a:lnTo>
                  <a:pt x="913" y="600"/>
                </a:lnTo>
                <a:lnTo>
                  <a:pt x="918" y="599"/>
                </a:lnTo>
                <a:lnTo>
                  <a:pt x="923" y="597"/>
                </a:lnTo>
                <a:lnTo>
                  <a:pt x="925" y="593"/>
                </a:lnTo>
                <a:lnTo>
                  <a:pt x="927" y="588"/>
                </a:lnTo>
                <a:lnTo>
                  <a:pt x="929" y="579"/>
                </a:lnTo>
                <a:lnTo>
                  <a:pt x="930" y="568"/>
                </a:lnTo>
                <a:lnTo>
                  <a:pt x="931" y="562"/>
                </a:lnTo>
                <a:lnTo>
                  <a:pt x="932" y="556"/>
                </a:lnTo>
                <a:lnTo>
                  <a:pt x="933" y="550"/>
                </a:lnTo>
                <a:lnTo>
                  <a:pt x="937" y="544"/>
                </a:lnTo>
                <a:lnTo>
                  <a:pt x="940" y="538"/>
                </a:lnTo>
                <a:lnTo>
                  <a:pt x="944" y="534"/>
                </a:lnTo>
                <a:lnTo>
                  <a:pt x="950" y="529"/>
                </a:lnTo>
                <a:lnTo>
                  <a:pt x="956" y="525"/>
                </a:lnTo>
                <a:lnTo>
                  <a:pt x="961" y="522"/>
                </a:lnTo>
                <a:lnTo>
                  <a:pt x="967" y="518"/>
                </a:lnTo>
                <a:lnTo>
                  <a:pt x="970" y="516"/>
                </a:lnTo>
                <a:lnTo>
                  <a:pt x="973" y="513"/>
                </a:lnTo>
                <a:lnTo>
                  <a:pt x="976" y="509"/>
                </a:lnTo>
                <a:lnTo>
                  <a:pt x="980" y="504"/>
                </a:lnTo>
                <a:lnTo>
                  <a:pt x="983" y="499"/>
                </a:lnTo>
                <a:lnTo>
                  <a:pt x="984" y="493"/>
                </a:lnTo>
                <a:lnTo>
                  <a:pt x="982" y="484"/>
                </a:lnTo>
                <a:lnTo>
                  <a:pt x="977" y="473"/>
                </a:lnTo>
                <a:lnTo>
                  <a:pt x="977" y="472"/>
                </a:lnTo>
                <a:lnTo>
                  <a:pt x="977" y="471"/>
                </a:lnTo>
                <a:lnTo>
                  <a:pt x="978" y="466"/>
                </a:lnTo>
                <a:lnTo>
                  <a:pt x="982" y="461"/>
                </a:lnTo>
                <a:lnTo>
                  <a:pt x="986" y="458"/>
                </a:lnTo>
                <a:lnTo>
                  <a:pt x="990" y="455"/>
                </a:lnTo>
                <a:lnTo>
                  <a:pt x="999" y="448"/>
                </a:lnTo>
                <a:lnTo>
                  <a:pt x="1005" y="442"/>
                </a:lnTo>
                <a:lnTo>
                  <a:pt x="1006" y="440"/>
                </a:lnTo>
                <a:lnTo>
                  <a:pt x="1007" y="437"/>
                </a:lnTo>
                <a:lnTo>
                  <a:pt x="1008" y="435"/>
                </a:lnTo>
                <a:lnTo>
                  <a:pt x="1008" y="433"/>
                </a:lnTo>
                <a:lnTo>
                  <a:pt x="1006" y="428"/>
                </a:lnTo>
                <a:lnTo>
                  <a:pt x="1002" y="422"/>
                </a:lnTo>
                <a:lnTo>
                  <a:pt x="1000" y="417"/>
                </a:lnTo>
                <a:lnTo>
                  <a:pt x="1000" y="412"/>
                </a:lnTo>
                <a:lnTo>
                  <a:pt x="1001" y="409"/>
                </a:lnTo>
                <a:lnTo>
                  <a:pt x="1003" y="405"/>
                </a:lnTo>
                <a:lnTo>
                  <a:pt x="1006" y="403"/>
                </a:lnTo>
                <a:lnTo>
                  <a:pt x="1008" y="401"/>
                </a:lnTo>
                <a:lnTo>
                  <a:pt x="1017" y="391"/>
                </a:lnTo>
                <a:lnTo>
                  <a:pt x="1025" y="383"/>
                </a:lnTo>
                <a:lnTo>
                  <a:pt x="1032" y="373"/>
                </a:lnTo>
                <a:lnTo>
                  <a:pt x="1039" y="364"/>
                </a:lnTo>
                <a:lnTo>
                  <a:pt x="1045" y="353"/>
                </a:lnTo>
                <a:lnTo>
                  <a:pt x="1049" y="345"/>
                </a:lnTo>
                <a:lnTo>
                  <a:pt x="1052" y="334"/>
                </a:lnTo>
                <a:lnTo>
                  <a:pt x="1058" y="321"/>
                </a:lnTo>
                <a:lnTo>
                  <a:pt x="1062" y="313"/>
                </a:lnTo>
                <a:lnTo>
                  <a:pt x="1066" y="307"/>
                </a:lnTo>
                <a:lnTo>
                  <a:pt x="1071" y="302"/>
                </a:lnTo>
                <a:lnTo>
                  <a:pt x="1077" y="297"/>
                </a:lnTo>
                <a:lnTo>
                  <a:pt x="1082" y="292"/>
                </a:lnTo>
                <a:lnTo>
                  <a:pt x="1087" y="288"/>
                </a:lnTo>
                <a:lnTo>
                  <a:pt x="1091" y="281"/>
                </a:lnTo>
                <a:lnTo>
                  <a:pt x="1095" y="273"/>
                </a:lnTo>
                <a:lnTo>
                  <a:pt x="1099" y="266"/>
                </a:lnTo>
                <a:lnTo>
                  <a:pt x="1102" y="260"/>
                </a:lnTo>
                <a:lnTo>
                  <a:pt x="1104" y="257"/>
                </a:lnTo>
                <a:lnTo>
                  <a:pt x="1108" y="253"/>
                </a:lnTo>
                <a:lnTo>
                  <a:pt x="1119" y="248"/>
                </a:lnTo>
                <a:lnTo>
                  <a:pt x="1134" y="244"/>
                </a:lnTo>
                <a:lnTo>
                  <a:pt x="1146" y="240"/>
                </a:lnTo>
                <a:lnTo>
                  <a:pt x="1162" y="233"/>
                </a:lnTo>
                <a:lnTo>
                  <a:pt x="1166" y="229"/>
                </a:lnTo>
                <a:lnTo>
                  <a:pt x="1169" y="226"/>
                </a:lnTo>
                <a:lnTo>
                  <a:pt x="1171" y="223"/>
                </a:lnTo>
                <a:lnTo>
                  <a:pt x="1172" y="220"/>
                </a:lnTo>
                <a:lnTo>
                  <a:pt x="1175" y="215"/>
                </a:lnTo>
                <a:lnTo>
                  <a:pt x="1177" y="209"/>
                </a:lnTo>
                <a:lnTo>
                  <a:pt x="1178" y="196"/>
                </a:lnTo>
                <a:lnTo>
                  <a:pt x="1179" y="184"/>
                </a:lnTo>
                <a:lnTo>
                  <a:pt x="1178" y="181"/>
                </a:lnTo>
                <a:lnTo>
                  <a:pt x="1176" y="178"/>
                </a:lnTo>
                <a:lnTo>
                  <a:pt x="1173" y="178"/>
                </a:lnTo>
                <a:lnTo>
                  <a:pt x="1170" y="178"/>
                </a:lnTo>
                <a:lnTo>
                  <a:pt x="1164" y="179"/>
                </a:lnTo>
                <a:lnTo>
                  <a:pt x="1157" y="181"/>
                </a:lnTo>
                <a:lnTo>
                  <a:pt x="1153" y="181"/>
                </a:lnTo>
                <a:lnTo>
                  <a:pt x="1150" y="181"/>
                </a:lnTo>
                <a:lnTo>
                  <a:pt x="1147" y="181"/>
                </a:lnTo>
                <a:lnTo>
                  <a:pt x="1146" y="178"/>
                </a:lnTo>
                <a:lnTo>
                  <a:pt x="1145" y="176"/>
                </a:lnTo>
                <a:lnTo>
                  <a:pt x="1144" y="174"/>
                </a:lnTo>
                <a:lnTo>
                  <a:pt x="1140" y="166"/>
                </a:lnTo>
                <a:lnTo>
                  <a:pt x="1135" y="160"/>
                </a:lnTo>
                <a:lnTo>
                  <a:pt x="1129" y="155"/>
                </a:lnTo>
                <a:lnTo>
                  <a:pt x="1122" y="149"/>
                </a:lnTo>
                <a:lnTo>
                  <a:pt x="1113" y="140"/>
                </a:lnTo>
                <a:lnTo>
                  <a:pt x="1103" y="133"/>
                </a:lnTo>
                <a:lnTo>
                  <a:pt x="1090" y="124"/>
                </a:lnTo>
                <a:lnTo>
                  <a:pt x="1081" y="114"/>
                </a:lnTo>
                <a:lnTo>
                  <a:pt x="1077" y="109"/>
                </a:lnTo>
                <a:lnTo>
                  <a:pt x="1075" y="105"/>
                </a:lnTo>
                <a:lnTo>
                  <a:pt x="1072" y="100"/>
                </a:lnTo>
                <a:lnTo>
                  <a:pt x="1071" y="94"/>
                </a:lnTo>
                <a:lnTo>
                  <a:pt x="1071" y="89"/>
                </a:lnTo>
                <a:lnTo>
                  <a:pt x="1072" y="83"/>
                </a:lnTo>
                <a:lnTo>
                  <a:pt x="1075" y="77"/>
                </a:lnTo>
                <a:lnTo>
                  <a:pt x="1078" y="71"/>
                </a:lnTo>
                <a:lnTo>
                  <a:pt x="1082" y="65"/>
                </a:lnTo>
                <a:lnTo>
                  <a:pt x="1085" y="61"/>
                </a:lnTo>
                <a:lnTo>
                  <a:pt x="1090" y="57"/>
                </a:lnTo>
                <a:lnTo>
                  <a:pt x="1095" y="53"/>
                </a:lnTo>
                <a:lnTo>
                  <a:pt x="1103" y="52"/>
                </a:lnTo>
                <a:lnTo>
                  <a:pt x="1114" y="52"/>
                </a:lnTo>
                <a:lnTo>
                  <a:pt x="1120" y="51"/>
                </a:lnTo>
                <a:lnTo>
                  <a:pt x="1125" y="50"/>
                </a:lnTo>
                <a:lnTo>
                  <a:pt x="1131" y="48"/>
                </a:lnTo>
                <a:lnTo>
                  <a:pt x="1135" y="44"/>
                </a:lnTo>
                <a:lnTo>
                  <a:pt x="1144" y="36"/>
                </a:lnTo>
                <a:lnTo>
                  <a:pt x="1151" y="26"/>
                </a:lnTo>
                <a:lnTo>
                  <a:pt x="1152" y="25"/>
                </a:lnTo>
                <a:lnTo>
                  <a:pt x="1152" y="23"/>
                </a:lnTo>
                <a:lnTo>
                  <a:pt x="1153" y="12"/>
                </a:lnTo>
                <a:lnTo>
                  <a:pt x="1154" y="2"/>
                </a:lnTo>
                <a:lnTo>
                  <a:pt x="1154" y="1"/>
                </a:lnTo>
                <a:lnTo>
                  <a:pt x="1157" y="0"/>
                </a:lnTo>
                <a:lnTo>
                  <a:pt x="1165" y="1"/>
                </a:lnTo>
                <a:lnTo>
                  <a:pt x="1179" y="4"/>
                </a:lnTo>
                <a:lnTo>
                  <a:pt x="1196" y="8"/>
                </a:lnTo>
                <a:lnTo>
                  <a:pt x="1211" y="15"/>
                </a:lnTo>
                <a:lnTo>
                  <a:pt x="1220" y="20"/>
                </a:lnTo>
                <a:lnTo>
                  <a:pt x="1230" y="26"/>
                </a:lnTo>
                <a:lnTo>
                  <a:pt x="1244" y="34"/>
                </a:lnTo>
                <a:lnTo>
                  <a:pt x="1257" y="42"/>
                </a:lnTo>
                <a:lnTo>
                  <a:pt x="1270" y="51"/>
                </a:lnTo>
                <a:lnTo>
                  <a:pt x="1280" y="59"/>
                </a:lnTo>
                <a:lnTo>
                  <a:pt x="1290" y="68"/>
                </a:lnTo>
                <a:lnTo>
                  <a:pt x="1298" y="74"/>
                </a:lnTo>
                <a:lnTo>
                  <a:pt x="1309" y="78"/>
                </a:lnTo>
                <a:lnTo>
                  <a:pt x="1322" y="83"/>
                </a:lnTo>
                <a:lnTo>
                  <a:pt x="1335" y="88"/>
                </a:lnTo>
                <a:lnTo>
                  <a:pt x="1346" y="93"/>
                </a:lnTo>
                <a:lnTo>
                  <a:pt x="1358" y="100"/>
                </a:lnTo>
                <a:lnTo>
                  <a:pt x="1373" y="113"/>
                </a:lnTo>
                <a:lnTo>
                  <a:pt x="1390" y="128"/>
                </a:lnTo>
                <a:lnTo>
                  <a:pt x="1404" y="143"/>
                </a:lnTo>
                <a:lnTo>
                  <a:pt x="1416" y="156"/>
                </a:lnTo>
                <a:lnTo>
                  <a:pt x="1425" y="168"/>
                </a:lnTo>
                <a:lnTo>
                  <a:pt x="1434" y="179"/>
                </a:lnTo>
                <a:lnTo>
                  <a:pt x="1441" y="193"/>
                </a:lnTo>
                <a:lnTo>
                  <a:pt x="1443" y="197"/>
                </a:lnTo>
                <a:lnTo>
                  <a:pt x="1447" y="202"/>
                </a:lnTo>
                <a:lnTo>
                  <a:pt x="1449" y="207"/>
                </a:lnTo>
                <a:lnTo>
                  <a:pt x="1453" y="209"/>
                </a:lnTo>
                <a:lnTo>
                  <a:pt x="1458" y="212"/>
                </a:lnTo>
                <a:lnTo>
                  <a:pt x="1465" y="213"/>
                </a:lnTo>
                <a:lnTo>
                  <a:pt x="1472" y="214"/>
                </a:lnTo>
                <a:lnTo>
                  <a:pt x="1481" y="215"/>
                </a:lnTo>
                <a:lnTo>
                  <a:pt x="1493" y="214"/>
                </a:lnTo>
                <a:lnTo>
                  <a:pt x="1506" y="214"/>
                </a:lnTo>
                <a:lnTo>
                  <a:pt x="1518" y="212"/>
                </a:lnTo>
                <a:lnTo>
                  <a:pt x="1529" y="209"/>
                </a:lnTo>
                <a:lnTo>
                  <a:pt x="1540" y="207"/>
                </a:lnTo>
                <a:lnTo>
                  <a:pt x="1548" y="204"/>
                </a:lnTo>
                <a:lnTo>
                  <a:pt x="1555" y="203"/>
                </a:lnTo>
                <a:lnTo>
                  <a:pt x="1566" y="204"/>
                </a:lnTo>
                <a:lnTo>
                  <a:pt x="1578" y="207"/>
                </a:lnTo>
                <a:lnTo>
                  <a:pt x="1588" y="210"/>
                </a:lnTo>
                <a:lnTo>
                  <a:pt x="1593" y="212"/>
                </a:lnTo>
                <a:lnTo>
                  <a:pt x="1598" y="214"/>
                </a:lnTo>
                <a:lnTo>
                  <a:pt x="1601" y="216"/>
                </a:lnTo>
                <a:lnTo>
                  <a:pt x="1604" y="219"/>
                </a:lnTo>
                <a:lnTo>
                  <a:pt x="1605" y="223"/>
                </a:lnTo>
                <a:lnTo>
                  <a:pt x="1607" y="232"/>
                </a:lnTo>
                <a:lnTo>
                  <a:pt x="1607" y="240"/>
                </a:lnTo>
                <a:lnTo>
                  <a:pt x="1609" y="251"/>
                </a:lnTo>
                <a:lnTo>
                  <a:pt x="1609" y="260"/>
                </a:lnTo>
                <a:lnTo>
                  <a:pt x="1610" y="270"/>
                </a:lnTo>
                <a:lnTo>
                  <a:pt x="1611" y="277"/>
                </a:lnTo>
                <a:lnTo>
                  <a:pt x="1613" y="282"/>
                </a:lnTo>
                <a:lnTo>
                  <a:pt x="1617" y="284"/>
                </a:lnTo>
                <a:lnTo>
                  <a:pt x="1620" y="285"/>
                </a:lnTo>
                <a:lnTo>
                  <a:pt x="1626" y="288"/>
                </a:lnTo>
                <a:lnTo>
                  <a:pt x="1632" y="289"/>
                </a:lnTo>
                <a:lnTo>
                  <a:pt x="1643" y="290"/>
                </a:lnTo>
                <a:lnTo>
                  <a:pt x="1651" y="290"/>
                </a:lnTo>
                <a:lnTo>
                  <a:pt x="1657" y="290"/>
                </a:lnTo>
                <a:lnTo>
                  <a:pt x="1664" y="291"/>
                </a:lnTo>
                <a:lnTo>
                  <a:pt x="1673" y="292"/>
                </a:lnTo>
                <a:lnTo>
                  <a:pt x="1680" y="296"/>
                </a:lnTo>
                <a:lnTo>
                  <a:pt x="1696" y="310"/>
                </a:lnTo>
                <a:lnTo>
                  <a:pt x="1714" y="328"/>
                </a:lnTo>
                <a:lnTo>
                  <a:pt x="1717" y="330"/>
                </a:lnTo>
                <a:lnTo>
                  <a:pt x="1720" y="333"/>
                </a:lnTo>
                <a:lnTo>
                  <a:pt x="1723" y="334"/>
                </a:lnTo>
                <a:lnTo>
                  <a:pt x="1726" y="334"/>
                </a:lnTo>
                <a:lnTo>
                  <a:pt x="1735" y="334"/>
                </a:lnTo>
                <a:lnTo>
                  <a:pt x="1744" y="333"/>
                </a:lnTo>
                <a:lnTo>
                  <a:pt x="1749" y="333"/>
                </a:lnTo>
                <a:lnTo>
                  <a:pt x="1754" y="335"/>
                </a:lnTo>
                <a:lnTo>
                  <a:pt x="1758" y="339"/>
                </a:lnTo>
                <a:lnTo>
                  <a:pt x="1762" y="344"/>
                </a:lnTo>
                <a:lnTo>
                  <a:pt x="1765" y="349"/>
                </a:lnTo>
                <a:lnTo>
                  <a:pt x="1768" y="357"/>
                </a:lnTo>
                <a:lnTo>
                  <a:pt x="1770" y="364"/>
                </a:lnTo>
                <a:lnTo>
                  <a:pt x="1773" y="372"/>
                </a:lnTo>
                <a:lnTo>
                  <a:pt x="1775" y="395"/>
                </a:lnTo>
                <a:lnTo>
                  <a:pt x="1775" y="420"/>
                </a:lnTo>
                <a:lnTo>
                  <a:pt x="1774" y="431"/>
                </a:lnTo>
                <a:lnTo>
                  <a:pt x="1773" y="442"/>
                </a:lnTo>
                <a:lnTo>
                  <a:pt x="1770" y="452"/>
                </a:lnTo>
                <a:lnTo>
                  <a:pt x="1767" y="460"/>
                </a:lnTo>
                <a:lnTo>
                  <a:pt x="1763" y="466"/>
                </a:lnTo>
                <a:lnTo>
                  <a:pt x="1761" y="472"/>
                </a:lnTo>
                <a:lnTo>
                  <a:pt x="1761" y="478"/>
                </a:lnTo>
                <a:lnTo>
                  <a:pt x="1761" y="484"/>
                </a:lnTo>
                <a:lnTo>
                  <a:pt x="1762" y="496"/>
                </a:lnTo>
                <a:lnTo>
                  <a:pt x="1765" y="505"/>
                </a:lnTo>
                <a:lnTo>
                  <a:pt x="1768" y="515"/>
                </a:lnTo>
                <a:lnTo>
                  <a:pt x="1769" y="527"/>
                </a:lnTo>
                <a:lnTo>
                  <a:pt x="1769" y="538"/>
                </a:lnTo>
                <a:lnTo>
                  <a:pt x="1765" y="550"/>
                </a:lnTo>
                <a:lnTo>
                  <a:pt x="1761" y="562"/>
                </a:lnTo>
                <a:lnTo>
                  <a:pt x="1754" y="574"/>
                </a:lnTo>
                <a:lnTo>
                  <a:pt x="1750" y="580"/>
                </a:lnTo>
                <a:lnTo>
                  <a:pt x="1745" y="585"/>
                </a:lnTo>
                <a:lnTo>
                  <a:pt x="1740" y="590"/>
                </a:lnTo>
                <a:lnTo>
                  <a:pt x="1735" y="593"/>
                </a:lnTo>
                <a:lnTo>
                  <a:pt x="1730" y="595"/>
                </a:lnTo>
                <a:lnTo>
                  <a:pt x="1726" y="598"/>
                </a:lnTo>
                <a:lnTo>
                  <a:pt x="1721" y="598"/>
                </a:lnTo>
                <a:lnTo>
                  <a:pt x="1718" y="598"/>
                </a:lnTo>
                <a:lnTo>
                  <a:pt x="1714" y="597"/>
                </a:lnTo>
                <a:lnTo>
                  <a:pt x="1711" y="594"/>
                </a:lnTo>
                <a:lnTo>
                  <a:pt x="1707" y="591"/>
                </a:lnTo>
                <a:lnTo>
                  <a:pt x="1702" y="586"/>
                </a:lnTo>
                <a:lnTo>
                  <a:pt x="1696" y="582"/>
                </a:lnTo>
                <a:lnTo>
                  <a:pt x="1689" y="579"/>
                </a:lnTo>
                <a:lnTo>
                  <a:pt x="1681" y="576"/>
                </a:lnTo>
                <a:lnTo>
                  <a:pt x="1673" y="576"/>
                </a:lnTo>
                <a:lnTo>
                  <a:pt x="1662" y="576"/>
                </a:lnTo>
                <a:lnTo>
                  <a:pt x="1652" y="578"/>
                </a:lnTo>
                <a:lnTo>
                  <a:pt x="1642" y="580"/>
                </a:lnTo>
                <a:lnTo>
                  <a:pt x="1631" y="585"/>
                </a:lnTo>
                <a:lnTo>
                  <a:pt x="1622" y="590"/>
                </a:lnTo>
                <a:lnTo>
                  <a:pt x="1613" y="595"/>
                </a:lnTo>
                <a:lnTo>
                  <a:pt x="1605" y="603"/>
                </a:lnTo>
                <a:lnTo>
                  <a:pt x="1598" y="610"/>
                </a:lnTo>
                <a:lnTo>
                  <a:pt x="1586" y="624"/>
                </a:lnTo>
                <a:lnTo>
                  <a:pt x="1579" y="636"/>
                </a:lnTo>
                <a:lnTo>
                  <a:pt x="1573" y="645"/>
                </a:lnTo>
                <a:lnTo>
                  <a:pt x="1566" y="654"/>
                </a:lnTo>
                <a:lnTo>
                  <a:pt x="1562" y="656"/>
                </a:lnTo>
                <a:lnTo>
                  <a:pt x="1559" y="660"/>
                </a:lnTo>
                <a:lnTo>
                  <a:pt x="1555" y="661"/>
                </a:lnTo>
                <a:lnTo>
                  <a:pt x="1551" y="662"/>
                </a:lnTo>
                <a:lnTo>
                  <a:pt x="1544" y="663"/>
                </a:lnTo>
                <a:lnTo>
                  <a:pt x="1537" y="667"/>
                </a:lnTo>
                <a:lnTo>
                  <a:pt x="1529" y="672"/>
                </a:lnTo>
                <a:lnTo>
                  <a:pt x="1519" y="679"/>
                </a:lnTo>
                <a:lnTo>
                  <a:pt x="1509" y="691"/>
                </a:lnTo>
                <a:lnTo>
                  <a:pt x="1499" y="702"/>
                </a:lnTo>
                <a:lnTo>
                  <a:pt x="1491" y="716"/>
                </a:lnTo>
                <a:lnTo>
                  <a:pt x="1487" y="727"/>
                </a:lnTo>
                <a:lnTo>
                  <a:pt x="1485" y="732"/>
                </a:lnTo>
                <a:lnTo>
                  <a:pt x="1484" y="736"/>
                </a:lnTo>
                <a:lnTo>
                  <a:pt x="1481" y="738"/>
                </a:lnTo>
                <a:lnTo>
                  <a:pt x="1479" y="740"/>
                </a:lnTo>
                <a:lnTo>
                  <a:pt x="1478" y="740"/>
                </a:lnTo>
                <a:lnTo>
                  <a:pt x="1475" y="740"/>
                </a:lnTo>
                <a:lnTo>
                  <a:pt x="1473" y="739"/>
                </a:lnTo>
                <a:lnTo>
                  <a:pt x="1472" y="737"/>
                </a:lnTo>
                <a:lnTo>
                  <a:pt x="1469" y="732"/>
                </a:lnTo>
                <a:lnTo>
                  <a:pt x="1467" y="724"/>
                </a:lnTo>
                <a:lnTo>
                  <a:pt x="1465" y="716"/>
                </a:lnTo>
                <a:lnTo>
                  <a:pt x="1465" y="706"/>
                </a:lnTo>
                <a:lnTo>
                  <a:pt x="1463" y="698"/>
                </a:lnTo>
                <a:lnTo>
                  <a:pt x="1461" y="692"/>
                </a:lnTo>
                <a:lnTo>
                  <a:pt x="1460" y="689"/>
                </a:lnTo>
                <a:lnTo>
                  <a:pt x="1458" y="688"/>
                </a:lnTo>
                <a:lnTo>
                  <a:pt x="1455" y="687"/>
                </a:lnTo>
                <a:lnTo>
                  <a:pt x="1453" y="687"/>
                </a:lnTo>
                <a:lnTo>
                  <a:pt x="1447" y="688"/>
                </a:lnTo>
                <a:lnTo>
                  <a:pt x="1441" y="691"/>
                </a:lnTo>
                <a:lnTo>
                  <a:pt x="1435" y="697"/>
                </a:lnTo>
                <a:lnTo>
                  <a:pt x="1428" y="704"/>
                </a:lnTo>
                <a:lnTo>
                  <a:pt x="1419" y="711"/>
                </a:lnTo>
                <a:lnTo>
                  <a:pt x="1412" y="717"/>
                </a:lnTo>
                <a:lnTo>
                  <a:pt x="1408" y="719"/>
                </a:lnTo>
                <a:lnTo>
                  <a:pt x="1404" y="720"/>
                </a:lnTo>
                <a:lnTo>
                  <a:pt x="1400" y="720"/>
                </a:lnTo>
                <a:lnTo>
                  <a:pt x="1396" y="719"/>
                </a:lnTo>
                <a:lnTo>
                  <a:pt x="1392" y="718"/>
                </a:lnTo>
                <a:lnTo>
                  <a:pt x="1389" y="716"/>
                </a:lnTo>
                <a:lnTo>
                  <a:pt x="1386" y="713"/>
                </a:lnTo>
                <a:lnTo>
                  <a:pt x="1384" y="710"/>
                </a:lnTo>
                <a:lnTo>
                  <a:pt x="1379" y="701"/>
                </a:lnTo>
                <a:lnTo>
                  <a:pt x="1373" y="688"/>
                </a:lnTo>
                <a:lnTo>
                  <a:pt x="1371" y="682"/>
                </a:lnTo>
                <a:lnTo>
                  <a:pt x="1366" y="678"/>
                </a:lnTo>
                <a:lnTo>
                  <a:pt x="1361" y="674"/>
                </a:lnTo>
                <a:lnTo>
                  <a:pt x="1356" y="672"/>
                </a:lnTo>
                <a:lnTo>
                  <a:pt x="1352" y="670"/>
                </a:lnTo>
                <a:lnTo>
                  <a:pt x="1347" y="670"/>
                </a:lnTo>
                <a:lnTo>
                  <a:pt x="1342" y="670"/>
                </a:lnTo>
                <a:lnTo>
                  <a:pt x="1337" y="672"/>
                </a:lnTo>
                <a:lnTo>
                  <a:pt x="1333" y="675"/>
                </a:lnTo>
                <a:lnTo>
                  <a:pt x="1328" y="679"/>
                </a:lnTo>
                <a:lnTo>
                  <a:pt x="1322" y="685"/>
                </a:lnTo>
                <a:lnTo>
                  <a:pt x="1317" y="691"/>
                </a:lnTo>
                <a:lnTo>
                  <a:pt x="1305" y="706"/>
                </a:lnTo>
                <a:lnTo>
                  <a:pt x="1295" y="720"/>
                </a:lnTo>
                <a:lnTo>
                  <a:pt x="1289" y="727"/>
                </a:lnTo>
                <a:lnTo>
                  <a:pt x="1283" y="732"/>
                </a:lnTo>
                <a:lnTo>
                  <a:pt x="1278" y="737"/>
                </a:lnTo>
                <a:lnTo>
                  <a:pt x="1273" y="739"/>
                </a:lnTo>
                <a:lnTo>
                  <a:pt x="1269" y="742"/>
                </a:lnTo>
                <a:lnTo>
                  <a:pt x="1264" y="742"/>
                </a:lnTo>
                <a:lnTo>
                  <a:pt x="1259" y="742"/>
                </a:lnTo>
                <a:lnTo>
                  <a:pt x="1255" y="742"/>
                </a:lnTo>
                <a:lnTo>
                  <a:pt x="1252" y="740"/>
                </a:lnTo>
                <a:lnTo>
                  <a:pt x="1247" y="738"/>
                </a:lnTo>
                <a:lnTo>
                  <a:pt x="1244" y="735"/>
                </a:lnTo>
                <a:lnTo>
                  <a:pt x="1240" y="731"/>
                </a:lnTo>
                <a:lnTo>
                  <a:pt x="1233" y="724"/>
                </a:lnTo>
                <a:lnTo>
                  <a:pt x="1228" y="716"/>
                </a:lnTo>
                <a:lnTo>
                  <a:pt x="1223" y="708"/>
                </a:lnTo>
                <a:lnTo>
                  <a:pt x="1219" y="702"/>
                </a:lnTo>
                <a:lnTo>
                  <a:pt x="1216" y="700"/>
                </a:lnTo>
                <a:lnTo>
                  <a:pt x="1214" y="699"/>
                </a:lnTo>
                <a:lnTo>
                  <a:pt x="1213" y="699"/>
                </a:lnTo>
                <a:lnTo>
                  <a:pt x="1210" y="701"/>
                </a:lnTo>
                <a:lnTo>
                  <a:pt x="1207" y="708"/>
                </a:lnTo>
                <a:lnTo>
                  <a:pt x="1204" y="718"/>
                </a:lnTo>
                <a:lnTo>
                  <a:pt x="1202" y="727"/>
                </a:lnTo>
                <a:lnTo>
                  <a:pt x="1197" y="738"/>
                </a:lnTo>
                <a:lnTo>
                  <a:pt x="1195" y="743"/>
                </a:lnTo>
                <a:lnTo>
                  <a:pt x="1192" y="745"/>
                </a:lnTo>
                <a:lnTo>
                  <a:pt x="1189" y="746"/>
                </a:lnTo>
                <a:lnTo>
                  <a:pt x="1184" y="748"/>
                </a:lnTo>
                <a:lnTo>
                  <a:pt x="1175" y="746"/>
                </a:lnTo>
                <a:lnTo>
                  <a:pt x="1162" y="743"/>
                </a:lnTo>
                <a:lnTo>
                  <a:pt x="1154" y="743"/>
                </a:lnTo>
                <a:lnTo>
                  <a:pt x="1148" y="744"/>
                </a:lnTo>
                <a:lnTo>
                  <a:pt x="1143" y="746"/>
                </a:lnTo>
                <a:lnTo>
                  <a:pt x="1138" y="751"/>
                </a:lnTo>
                <a:lnTo>
                  <a:pt x="1128" y="761"/>
                </a:lnTo>
                <a:lnTo>
                  <a:pt x="1122" y="771"/>
                </a:lnTo>
                <a:lnTo>
                  <a:pt x="1118" y="780"/>
                </a:lnTo>
                <a:lnTo>
                  <a:pt x="1116" y="786"/>
                </a:lnTo>
                <a:lnTo>
                  <a:pt x="1116" y="789"/>
                </a:lnTo>
                <a:lnTo>
                  <a:pt x="1118" y="792"/>
                </a:lnTo>
                <a:lnTo>
                  <a:pt x="1120" y="794"/>
                </a:lnTo>
                <a:lnTo>
                  <a:pt x="1123" y="798"/>
                </a:lnTo>
                <a:lnTo>
                  <a:pt x="1132" y="803"/>
                </a:lnTo>
                <a:lnTo>
                  <a:pt x="1143" y="811"/>
                </a:lnTo>
                <a:lnTo>
                  <a:pt x="1153" y="819"/>
                </a:lnTo>
                <a:lnTo>
                  <a:pt x="1163" y="828"/>
                </a:lnTo>
                <a:lnTo>
                  <a:pt x="1167" y="833"/>
                </a:lnTo>
                <a:lnTo>
                  <a:pt x="1170" y="839"/>
                </a:lnTo>
                <a:lnTo>
                  <a:pt x="1172" y="844"/>
                </a:lnTo>
                <a:lnTo>
                  <a:pt x="1175" y="849"/>
                </a:lnTo>
                <a:lnTo>
                  <a:pt x="1176" y="861"/>
                </a:lnTo>
                <a:lnTo>
                  <a:pt x="1177" y="878"/>
                </a:lnTo>
                <a:lnTo>
                  <a:pt x="1177" y="888"/>
                </a:lnTo>
                <a:lnTo>
                  <a:pt x="1176" y="894"/>
                </a:lnTo>
                <a:lnTo>
                  <a:pt x="1175" y="900"/>
                </a:lnTo>
                <a:lnTo>
                  <a:pt x="1173" y="903"/>
                </a:lnTo>
                <a:lnTo>
                  <a:pt x="1170" y="909"/>
                </a:lnTo>
                <a:lnTo>
                  <a:pt x="1165" y="918"/>
                </a:lnTo>
                <a:lnTo>
                  <a:pt x="1163" y="921"/>
                </a:lnTo>
                <a:lnTo>
                  <a:pt x="1163" y="925"/>
                </a:lnTo>
                <a:lnTo>
                  <a:pt x="1164" y="927"/>
                </a:lnTo>
                <a:lnTo>
                  <a:pt x="1165" y="929"/>
                </a:lnTo>
                <a:lnTo>
                  <a:pt x="1169" y="937"/>
                </a:lnTo>
                <a:lnTo>
                  <a:pt x="1172" y="947"/>
                </a:lnTo>
                <a:lnTo>
                  <a:pt x="1173" y="954"/>
                </a:lnTo>
                <a:lnTo>
                  <a:pt x="1173" y="962"/>
                </a:lnTo>
                <a:lnTo>
                  <a:pt x="1172" y="970"/>
                </a:lnTo>
                <a:lnTo>
                  <a:pt x="1171" y="977"/>
                </a:lnTo>
                <a:lnTo>
                  <a:pt x="1169" y="984"/>
                </a:lnTo>
                <a:lnTo>
                  <a:pt x="1166" y="991"/>
                </a:lnTo>
                <a:lnTo>
                  <a:pt x="1163" y="997"/>
                </a:lnTo>
                <a:lnTo>
                  <a:pt x="1158" y="1001"/>
                </a:lnTo>
                <a:lnTo>
                  <a:pt x="1153" y="1004"/>
                </a:lnTo>
                <a:lnTo>
                  <a:pt x="1147" y="1008"/>
                </a:lnTo>
                <a:lnTo>
                  <a:pt x="1140" y="1010"/>
                </a:lnTo>
                <a:lnTo>
                  <a:pt x="1134" y="1013"/>
                </a:lnTo>
                <a:lnTo>
                  <a:pt x="1122" y="1015"/>
                </a:lnTo>
                <a:lnTo>
                  <a:pt x="1113" y="1019"/>
                </a:lnTo>
                <a:lnTo>
                  <a:pt x="1112" y="1021"/>
                </a:lnTo>
                <a:lnTo>
                  <a:pt x="1109" y="1022"/>
                </a:lnTo>
                <a:lnTo>
                  <a:pt x="1109" y="1025"/>
                </a:lnTo>
                <a:lnTo>
                  <a:pt x="1109" y="1027"/>
                </a:lnTo>
                <a:lnTo>
                  <a:pt x="1110" y="1032"/>
                </a:lnTo>
                <a:lnTo>
                  <a:pt x="1115" y="1035"/>
                </a:lnTo>
                <a:lnTo>
                  <a:pt x="1120" y="1040"/>
                </a:lnTo>
                <a:lnTo>
                  <a:pt x="1126" y="1045"/>
                </a:lnTo>
                <a:lnTo>
                  <a:pt x="1129" y="1052"/>
                </a:lnTo>
                <a:lnTo>
                  <a:pt x="1134" y="1061"/>
                </a:lnTo>
                <a:lnTo>
                  <a:pt x="1138" y="1071"/>
                </a:lnTo>
                <a:lnTo>
                  <a:pt x="1141" y="1079"/>
                </a:lnTo>
                <a:lnTo>
                  <a:pt x="1144" y="1082"/>
                </a:lnTo>
                <a:lnTo>
                  <a:pt x="1146" y="1084"/>
                </a:lnTo>
                <a:lnTo>
                  <a:pt x="1148" y="1085"/>
                </a:lnTo>
                <a:lnTo>
                  <a:pt x="1151" y="1086"/>
                </a:lnTo>
                <a:lnTo>
                  <a:pt x="1154" y="1085"/>
                </a:lnTo>
                <a:lnTo>
                  <a:pt x="1159" y="1084"/>
                </a:lnTo>
                <a:lnTo>
                  <a:pt x="1163" y="1080"/>
                </a:lnTo>
                <a:lnTo>
                  <a:pt x="1167" y="1073"/>
                </a:lnTo>
                <a:lnTo>
                  <a:pt x="1171" y="1063"/>
                </a:lnTo>
                <a:lnTo>
                  <a:pt x="1176" y="1051"/>
                </a:lnTo>
                <a:lnTo>
                  <a:pt x="1182" y="1040"/>
                </a:lnTo>
                <a:lnTo>
                  <a:pt x="1187" y="1032"/>
                </a:lnTo>
                <a:lnTo>
                  <a:pt x="1194" y="1027"/>
                </a:lnTo>
                <a:lnTo>
                  <a:pt x="1202" y="1025"/>
                </a:lnTo>
                <a:lnTo>
                  <a:pt x="1206" y="1023"/>
                </a:lnTo>
                <a:lnTo>
                  <a:pt x="1208" y="1023"/>
                </a:lnTo>
                <a:lnTo>
                  <a:pt x="1211" y="1025"/>
                </a:lnTo>
                <a:lnTo>
                  <a:pt x="1213" y="1026"/>
                </a:lnTo>
                <a:lnTo>
                  <a:pt x="1215" y="1032"/>
                </a:lnTo>
                <a:lnTo>
                  <a:pt x="1215" y="1041"/>
                </a:lnTo>
                <a:lnTo>
                  <a:pt x="1215" y="1054"/>
                </a:lnTo>
                <a:lnTo>
                  <a:pt x="1215" y="1069"/>
                </a:lnTo>
                <a:lnTo>
                  <a:pt x="1216" y="1077"/>
                </a:lnTo>
                <a:lnTo>
                  <a:pt x="1219" y="1083"/>
                </a:lnTo>
                <a:lnTo>
                  <a:pt x="1222" y="1088"/>
                </a:lnTo>
                <a:lnTo>
                  <a:pt x="1227" y="1092"/>
                </a:lnTo>
                <a:lnTo>
                  <a:pt x="1236" y="1099"/>
                </a:lnTo>
                <a:lnTo>
                  <a:pt x="1247" y="1103"/>
                </a:lnTo>
                <a:lnTo>
                  <a:pt x="1257" y="1105"/>
                </a:lnTo>
                <a:lnTo>
                  <a:pt x="1266" y="1109"/>
                </a:lnTo>
                <a:lnTo>
                  <a:pt x="1271" y="1110"/>
                </a:lnTo>
                <a:lnTo>
                  <a:pt x="1274" y="1113"/>
                </a:lnTo>
                <a:lnTo>
                  <a:pt x="1278" y="1115"/>
                </a:lnTo>
                <a:lnTo>
                  <a:pt x="1282" y="1118"/>
                </a:lnTo>
                <a:lnTo>
                  <a:pt x="1288" y="1129"/>
                </a:lnTo>
                <a:lnTo>
                  <a:pt x="1295" y="1145"/>
                </a:lnTo>
                <a:lnTo>
                  <a:pt x="1297" y="1153"/>
                </a:lnTo>
                <a:lnTo>
                  <a:pt x="1298" y="1161"/>
                </a:lnTo>
                <a:lnTo>
                  <a:pt x="1298" y="1168"/>
                </a:lnTo>
                <a:lnTo>
                  <a:pt x="1297" y="1174"/>
                </a:lnTo>
                <a:lnTo>
                  <a:pt x="1295" y="1179"/>
                </a:lnTo>
                <a:lnTo>
                  <a:pt x="1293" y="1184"/>
                </a:lnTo>
                <a:lnTo>
                  <a:pt x="1293" y="1187"/>
                </a:lnTo>
                <a:lnTo>
                  <a:pt x="1295" y="1192"/>
                </a:lnTo>
                <a:lnTo>
                  <a:pt x="1298" y="1199"/>
                </a:lnTo>
                <a:lnTo>
                  <a:pt x="1304" y="1206"/>
                </a:lnTo>
                <a:lnTo>
                  <a:pt x="1307" y="1210"/>
                </a:lnTo>
                <a:lnTo>
                  <a:pt x="1308" y="1214"/>
                </a:lnTo>
                <a:lnTo>
                  <a:pt x="1309" y="1217"/>
                </a:lnTo>
                <a:lnTo>
                  <a:pt x="1310" y="1221"/>
                </a:lnTo>
                <a:lnTo>
                  <a:pt x="1309" y="1230"/>
                </a:lnTo>
                <a:lnTo>
                  <a:pt x="1308" y="1241"/>
                </a:lnTo>
                <a:lnTo>
                  <a:pt x="1307" y="1246"/>
                </a:lnTo>
                <a:lnTo>
                  <a:pt x="1308" y="1249"/>
                </a:lnTo>
                <a:lnTo>
                  <a:pt x="1310" y="1252"/>
                </a:lnTo>
                <a:lnTo>
                  <a:pt x="1313" y="1254"/>
                </a:lnTo>
                <a:lnTo>
                  <a:pt x="1315" y="1254"/>
                </a:lnTo>
                <a:lnTo>
                  <a:pt x="1318" y="1254"/>
                </a:lnTo>
                <a:lnTo>
                  <a:pt x="1322" y="1253"/>
                </a:lnTo>
                <a:lnTo>
                  <a:pt x="1326" y="1252"/>
                </a:lnTo>
                <a:lnTo>
                  <a:pt x="1333" y="1247"/>
                </a:lnTo>
                <a:lnTo>
                  <a:pt x="1340" y="1242"/>
                </a:lnTo>
                <a:lnTo>
                  <a:pt x="1347" y="1235"/>
                </a:lnTo>
                <a:lnTo>
                  <a:pt x="1352" y="1229"/>
                </a:lnTo>
                <a:lnTo>
                  <a:pt x="1356" y="1223"/>
                </a:lnTo>
                <a:lnTo>
                  <a:pt x="1360" y="1220"/>
                </a:lnTo>
                <a:lnTo>
                  <a:pt x="1361" y="1220"/>
                </a:lnTo>
                <a:lnTo>
                  <a:pt x="1364" y="1221"/>
                </a:lnTo>
                <a:lnTo>
                  <a:pt x="1366" y="1222"/>
                </a:lnTo>
                <a:lnTo>
                  <a:pt x="1368" y="1224"/>
                </a:lnTo>
                <a:lnTo>
                  <a:pt x="1372" y="1229"/>
                </a:lnTo>
                <a:lnTo>
                  <a:pt x="1374" y="1234"/>
                </a:lnTo>
                <a:lnTo>
                  <a:pt x="1376" y="1239"/>
                </a:lnTo>
                <a:lnTo>
                  <a:pt x="1378" y="1244"/>
                </a:lnTo>
                <a:lnTo>
                  <a:pt x="1380" y="1259"/>
                </a:lnTo>
                <a:lnTo>
                  <a:pt x="1381" y="1274"/>
                </a:lnTo>
                <a:lnTo>
                  <a:pt x="1383" y="1291"/>
                </a:lnTo>
                <a:lnTo>
                  <a:pt x="1385" y="1305"/>
                </a:lnTo>
                <a:lnTo>
                  <a:pt x="1386" y="1311"/>
                </a:lnTo>
                <a:lnTo>
                  <a:pt x="1390" y="1317"/>
                </a:lnTo>
                <a:lnTo>
                  <a:pt x="1393" y="1323"/>
                </a:lnTo>
                <a:lnTo>
                  <a:pt x="1398" y="1328"/>
                </a:lnTo>
                <a:lnTo>
                  <a:pt x="1409" y="1336"/>
                </a:lnTo>
                <a:lnTo>
                  <a:pt x="1418" y="1340"/>
                </a:lnTo>
                <a:lnTo>
                  <a:pt x="1424" y="1343"/>
                </a:lnTo>
                <a:lnTo>
                  <a:pt x="1428" y="1345"/>
                </a:lnTo>
                <a:lnTo>
                  <a:pt x="1431" y="1349"/>
                </a:lnTo>
                <a:lnTo>
                  <a:pt x="1434" y="1354"/>
                </a:lnTo>
                <a:lnTo>
                  <a:pt x="1442" y="1362"/>
                </a:lnTo>
                <a:lnTo>
                  <a:pt x="1450" y="1370"/>
                </a:lnTo>
                <a:lnTo>
                  <a:pt x="1453" y="1374"/>
                </a:lnTo>
                <a:lnTo>
                  <a:pt x="1454" y="1379"/>
                </a:lnTo>
                <a:lnTo>
                  <a:pt x="1454" y="1384"/>
                </a:lnTo>
                <a:lnTo>
                  <a:pt x="1453" y="1388"/>
                </a:lnTo>
                <a:lnTo>
                  <a:pt x="1447" y="1399"/>
                </a:lnTo>
                <a:lnTo>
                  <a:pt x="1441" y="1410"/>
                </a:lnTo>
                <a:lnTo>
                  <a:pt x="1435" y="1422"/>
                </a:lnTo>
                <a:lnTo>
                  <a:pt x="1431" y="1435"/>
                </a:lnTo>
                <a:lnTo>
                  <a:pt x="1429" y="1449"/>
                </a:lnTo>
                <a:lnTo>
                  <a:pt x="1428" y="1461"/>
                </a:lnTo>
                <a:lnTo>
                  <a:pt x="1429" y="1467"/>
                </a:lnTo>
                <a:lnTo>
                  <a:pt x="1430" y="1473"/>
                </a:lnTo>
                <a:lnTo>
                  <a:pt x="1431" y="1480"/>
                </a:lnTo>
                <a:lnTo>
                  <a:pt x="1434" y="1486"/>
                </a:lnTo>
                <a:lnTo>
                  <a:pt x="1440" y="1496"/>
                </a:lnTo>
                <a:lnTo>
                  <a:pt x="1446" y="1505"/>
                </a:lnTo>
                <a:lnTo>
                  <a:pt x="1448" y="1508"/>
                </a:lnTo>
                <a:lnTo>
                  <a:pt x="1449" y="1511"/>
                </a:lnTo>
                <a:lnTo>
                  <a:pt x="1450" y="1514"/>
                </a:lnTo>
                <a:lnTo>
                  <a:pt x="1450" y="1517"/>
                </a:lnTo>
                <a:lnTo>
                  <a:pt x="1449" y="1519"/>
                </a:lnTo>
                <a:lnTo>
                  <a:pt x="1448" y="1521"/>
                </a:lnTo>
                <a:lnTo>
                  <a:pt x="1446" y="1524"/>
                </a:lnTo>
                <a:lnTo>
                  <a:pt x="1442" y="1526"/>
                </a:lnTo>
                <a:lnTo>
                  <a:pt x="1440" y="1527"/>
                </a:lnTo>
                <a:lnTo>
                  <a:pt x="1439" y="1531"/>
                </a:lnTo>
                <a:lnTo>
                  <a:pt x="1437" y="1533"/>
                </a:lnTo>
                <a:lnTo>
                  <a:pt x="1436" y="1537"/>
                </a:lnTo>
                <a:lnTo>
                  <a:pt x="1435" y="1539"/>
                </a:lnTo>
                <a:lnTo>
                  <a:pt x="1434" y="1542"/>
                </a:lnTo>
                <a:lnTo>
                  <a:pt x="1431" y="1543"/>
                </a:lnTo>
                <a:lnTo>
                  <a:pt x="1428" y="1544"/>
                </a:lnTo>
                <a:lnTo>
                  <a:pt x="1419" y="1545"/>
                </a:lnTo>
                <a:lnTo>
                  <a:pt x="1415" y="1549"/>
                </a:lnTo>
                <a:lnTo>
                  <a:pt x="1412" y="1551"/>
                </a:lnTo>
                <a:lnTo>
                  <a:pt x="1411" y="1553"/>
                </a:lnTo>
                <a:lnTo>
                  <a:pt x="1411" y="1557"/>
                </a:lnTo>
                <a:lnTo>
                  <a:pt x="1411" y="1559"/>
                </a:lnTo>
                <a:lnTo>
                  <a:pt x="1414" y="1563"/>
                </a:lnTo>
                <a:lnTo>
                  <a:pt x="1417" y="1564"/>
                </a:lnTo>
                <a:lnTo>
                  <a:pt x="1421" y="1565"/>
                </a:lnTo>
                <a:lnTo>
                  <a:pt x="1424" y="1565"/>
                </a:lnTo>
                <a:lnTo>
                  <a:pt x="1428" y="1567"/>
                </a:lnTo>
                <a:lnTo>
                  <a:pt x="1430" y="1568"/>
                </a:lnTo>
                <a:lnTo>
                  <a:pt x="1433" y="1570"/>
                </a:lnTo>
                <a:lnTo>
                  <a:pt x="1434" y="1574"/>
                </a:lnTo>
                <a:lnTo>
                  <a:pt x="1435" y="1587"/>
                </a:lnTo>
                <a:lnTo>
                  <a:pt x="1436" y="1607"/>
                </a:lnTo>
                <a:lnTo>
                  <a:pt x="1436" y="1612"/>
                </a:lnTo>
                <a:lnTo>
                  <a:pt x="1436" y="1615"/>
                </a:lnTo>
                <a:lnTo>
                  <a:pt x="1435" y="1616"/>
                </a:lnTo>
                <a:lnTo>
                  <a:pt x="1434" y="1618"/>
                </a:lnTo>
                <a:lnTo>
                  <a:pt x="1421" y="1624"/>
                </a:lnTo>
                <a:lnTo>
                  <a:pt x="1408" y="1631"/>
                </a:lnTo>
                <a:lnTo>
                  <a:pt x="1405" y="1636"/>
                </a:lnTo>
                <a:lnTo>
                  <a:pt x="1403" y="1640"/>
                </a:lnTo>
                <a:lnTo>
                  <a:pt x="1400" y="1647"/>
                </a:lnTo>
                <a:lnTo>
                  <a:pt x="1399" y="1655"/>
                </a:lnTo>
                <a:lnTo>
                  <a:pt x="1396" y="1669"/>
                </a:lnTo>
                <a:lnTo>
                  <a:pt x="1391" y="1682"/>
                </a:lnTo>
                <a:lnTo>
                  <a:pt x="1385" y="1694"/>
                </a:lnTo>
                <a:lnTo>
                  <a:pt x="1380" y="1707"/>
                </a:lnTo>
                <a:lnTo>
                  <a:pt x="1379" y="1714"/>
                </a:lnTo>
                <a:lnTo>
                  <a:pt x="1378" y="1721"/>
                </a:lnTo>
                <a:lnTo>
                  <a:pt x="1378" y="1728"/>
                </a:lnTo>
                <a:lnTo>
                  <a:pt x="1378" y="1734"/>
                </a:lnTo>
                <a:lnTo>
                  <a:pt x="1378" y="1740"/>
                </a:lnTo>
                <a:lnTo>
                  <a:pt x="1377" y="1745"/>
                </a:lnTo>
                <a:lnTo>
                  <a:pt x="1373" y="1747"/>
                </a:lnTo>
                <a:lnTo>
                  <a:pt x="1370" y="1748"/>
                </a:lnTo>
                <a:lnTo>
                  <a:pt x="1359" y="1750"/>
                </a:lnTo>
                <a:lnTo>
                  <a:pt x="1349" y="1751"/>
                </a:lnTo>
                <a:lnTo>
                  <a:pt x="1339" y="1752"/>
                </a:lnTo>
                <a:lnTo>
                  <a:pt x="1328" y="1753"/>
                </a:lnTo>
                <a:lnTo>
                  <a:pt x="1323" y="1753"/>
                </a:lnTo>
                <a:lnTo>
                  <a:pt x="1318" y="1752"/>
                </a:lnTo>
                <a:lnTo>
                  <a:pt x="1315" y="1750"/>
                </a:lnTo>
                <a:lnTo>
                  <a:pt x="1313" y="1747"/>
                </a:lnTo>
                <a:lnTo>
                  <a:pt x="1309" y="1740"/>
                </a:lnTo>
                <a:lnTo>
                  <a:pt x="1305" y="1734"/>
                </a:lnTo>
                <a:lnTo>
                  <a:pt x="1302" y="1732"/>
                </a:lnTo>
                <a:lnTo>
                  <a:pt x="1298" y="1731"/>
                </a:lnTo>
                <a:lnTo>
                  <a:pt x="1292" y="1729"/>
                </a:lnTo>
                <a:lnTo>
                  <a:pt x="1286" y="1728"/>
                </a:lnTo>
                <a:lnTo>
                  <a:pt x="1279" y="1728"/>
                </a:lnTo>
                <a:lnTo>
                  <a:pt x="1273" y="1729"/>
                </a:lnTo>
                <a:lnTo>
                  <a:pt x="1269" y="1731"/>
                </a:lnTo>
                <a:lnTo>
                  <a:pt x="1263" y="1733"/>
                </a:lnTo>
                <a:lnTo>
                  <a:pt x="1254" y="1738"/>
                </a:lnTo>
                <a:lnTo>
                  <a:pt x="1247" y="1739"/>
                </a:lnTo>
                <a:lnTo>
                  <a:pt x="1245" y="1738"/>
                </a:lnTo>
                <a:lnTo>
                  <a:pt x="1244" y="1737"/>
                </a:lnTo>
                <a:lnTo>
                  <a:pt x="1242" y="1734"/>
                </a:lnTo>
                <a:lnTo>
                  <a:pt x="1241" y="1731"/>
                </a:lnTo>
                <a:lnTo>
                  <a:pt x="1241" y="1722"/>
                </a:lnTo>
                <a:lnTo>
                  <a:pt x="1242" y="1712"/>
                </a:lnTo>
                <a:lnTo>
                  <a:pt x="1245" y="1700"/>
                </a:lnTo>
                <a:lnTo>
                  <a:pt x="1248" y="1687"/>
                </a:lnTo>
                <a:lnTo>
                  <a:pt x="1250" y="1671"/>
                </a:lnTo>
                <a:lnTo>
                  <a:pt x="1251" y="1651"/>
                </a:lnTo>
                <a:lnTo>
                  <a:pt x="1250" y="1641"/>
                </a:lnTo>
                <a:lnTo>
                  <a:pt x="1247" y="1632"/>
                </a:lnTo>
                <a:lnTo>
                  <a:pt x="1244" y="1626"/>
                </a:lnTo>
                <a:lnTo>
                  <a:pt x="1240" y="1620"/>
                </a:lnTo>
                <a:lnTo>
                  <a:pt x="1235" y="1618"/>
                </a:lnTo>
                <a:lnTo>
                  <a:pt x="1230" y="1616"/>
                </a:lnTo>
                <a:lnTo>
                  <a:pt x="1226" y="1616"/>
                </a:lnTo>
                <a:lnTo>
                  <a:pt x="1221" y="1619"/>
                </a:lnTo>
                <a:lnTo>
                  <a:pt x="1217" y="1624"/>
                </a:lnTo>
                <a:lnTo>
                  <a:pt x="1216" y="1628"/>
                </a:lnTo>
                <a:lnTo>
                  <a:pt x="1215" y="1634"/>
                </a:lnTo>
                <a:lnTo>
                  <a:pt x="1216" y="1640"/>
                </a:lnTo>
                <a:lnTo>
                  <a:pt x="1219" y="1653"/>
                </a:lnTo>
                <a:lnTo>
                  <a:pt x="1222" y="1665"/>
                </a:lnTo>
                <a:lnTo>
                  <a:pt x="1222" y="1671"/>
                </a:lnTo>
                <a:lnTo>
                  <a:pt x="1220" y="1676"/>
                </a:lnTo>
                <a:lnTo>
                  <a:pt x="1216" y="1681"/>
                </a:lnTo>
                <a:lnTo>
                  <a:pt x="1211" y="1684"/>
                </a:lnTo>
                <a:lnTo>
                  <a:pt x="1206" y="1688"/>
                </a:lnTo>
                <a:lnTo>
                  <a:pt x="1201" y="1690"/>
                </a:lnTo>
                <a:lnTo>
                  <a:pt x="1195" y="1691"/>
                </a:lnTo>
                <a:lnTo>
                  <a:pt x="1190" y="1690"/>
                </a:lnTo>
                <a:lnTo>
                  <a:pt x="1185" y="1689"/>
                </a:lnTo>
                <a:lnTo>
                  <a:pt x="1182" y="1687"/>
                </a:lnTo>
                <a:lnTo>
                  <a:pt x="1179" y="1684"/>
                </a:lnTo>
                <a:lnTo>
                  <a:pt x="1178" y="1681"/>
                </a:lnTo>
                <a:lnTo>
                  <a:pt x="1177" y="1677"/>
                </a:lnTo>
                <a:lnTo>
                  <a:pt x="1177" y="1672"/>
                </a:lnTo>
                <a:lnTo>
                  <a:pt x="1178" y="1668"/>
                </a:lnTo>
                <a:lnTo>
                  <a:pt x="1179" y="1662"/>
                </a:lnTo>
                <a:lnTo>
                  <a:pt x="1183" y="1652"/>
                </a:lnTo>
                <a:lnTo>
                  <a:pt x="1184" y="1643"/>
                </a:lnTo>
                <a:lnTo>
                  <a:pt x="1183" y="1633"/>
                </a:lnTo>
                <a:lnTo>
                  <a:pt x="1178" y="1620"/>
                </a:lnTo>
                <a:lnTo>
                  <a:pt x="1177" y="1612"/>
                </a:lnTo>
                <a:lnTo>
                  <a:pt x="1176" y="1605"/>
                </a:lnTo>
                <a:lnTo>
                  <a:pt x="1176" y="1599"/>
                </a:lnTo>
                <a:lnTo>
                  <a:pt x="1177" y="1593"/>
                </a:lnTo>
                <a:lnTo>
                  <a:pt x="1181" y="1583"/>
                </a:lnTo>
                <a:lnTo>
                  <a:pt x="1185" y="1574"/>
                </a:lnTo>
                <a:lnTo>
                  <a:pt x="1189" y="1563"/>
                </a:lnTo>
                <a:lnTo>
                  <a:pt x="1190" y="1552"/>
                </a:lnTo>
                <a:lnTo>
                  <a:pt x="1189" y="1548"/>
                </a:lnTo>
                <a:lnTo>
                  <a:pt x="1188" y="1544"/>
                </a:lnTo>
                <a:lnTo>
                  <a:pt x="1184" y="1543"/>
                </a:lnTo>
                <a:lnTo>
                  <a:pt x="1178" y="1542"/>
                </a:lnTo>
                <a:lnTo>
                  <a:pt x="1166" y="1543"/>
                </a:lnTo>
                <a:lnTo>
                  <a:pt x="1154" y="1546"/>
                </a:lnTo>
                <a:lnTo>
                  <a:pt x="1146" y="1550"/>
                </a:lnTo>
                <a:lnTo>
                  <a:pt x="1141" y="1552"/>
                </a:lnTo>
                <a:lnTo>
                  <a:pt x="1137" y="1552"/>
                </a:lnTo>
                <a:lnTo>
                  <a:pt x="1129" y="1549"/>
                </a:lnTo>
                <a:lnTo>
                  <a:pt x="1120" y="1545"/>
                </a:lnTo>
                <a:lnTo>
                  <a:pt x="1114" y="1543"/>
                </a:lnTo>
                <a:lnTo>
                  <a:pt x="1112" y="1542"/>
                </a:lnTo>
                <a:lnTo>
                  <a:pt x="1110" y="1539"/>
                </a:lnTo>
                <a:lnTo>
                  <a:pt x="1109" y="1537"/>
                </a:lnTo>
                <a:lnTo>
                  <a:pt x="1108" y="1533"/>
                </a:lnTo>
                <a:lnTo>
                  <a:pt x="1103" y="1517"/>
                </a:lnTo>
                <a:lnTo>
                  <a:pt x="1101" y="1500"/>
                </a:lnTo>
                <a:lnTo>
                  <a:pt x="1102" y="1488"/>
                </a:lnTo>
                <a:lnTo>
                  <a:pt x="1102" y="1470"/>
                </a:lnTo>
                <a:lnTo>
                  <a:pt x="1100" y="1455"/>
                </a:lnTo>
                <a:lnTo>
                  <a:pt x="1096" y="1435"/>
                </a:lnTo>
                <a:lnTo>
                  <a:pt x="1091" y="1412"/>
                </a:lnTo>
                <a:lnTo>
                  <a:pt x="1085" y="1392"/>
                </a:lnTo>
                <a:lnTo>
                  <a:pt x="1081" y="1378"/>
                </a:lnTo>
                <a:lnTo>
                  <a:pt x="1078" y="1370"/>
                </a:lnTo>
                <a:lnTo>
                  <a:pt x="1076" y="1369"/>
                </a:lnTo>
                <a:lnTo>
                  <a:pt x="1075" y="1369"/>
                </a:lnTo>
                <a:lnTo>
                  <a:pt x="1071" y="1372"/>
                </a:lnTo>
                <a:lnTo>
                  <a:pt x="1068" y="1374"/>
                </a:lnTo>
                <a:lnTo>
                  <a:pt x="1063" y="1376"/>
                </a:lnTo>
                <a:lnTo>
                  <a:pt x="1059" y="1379"/>
                </a:lnTo>
                <a:lnTo>
                  <a:pt x="1055" y="1382"/>
                </a:lnTo>
                <a:lnTo>
                  <a:pt x="1051" y="1382"/>
                </a:lnTo>
                <a:lnTo>
                  <a:pt x="1049" y="1380"/>
                </a:lnTo>
                <a:lnTo>
                  <a:pt x="1045" y="1378"/>
                </a:lnTo>
                <a:lnTo>
                  <a:pt x="1039" y="1372"/>
                </a:lnTo>
                <a:lnTo>
                  <a:pt x="1032" y="1367"/>
                </a:lnTo>
                <a:lnTo>
                  <a:pt x="1022" y="1362"/>
                </a:lnTo>
                <a:lnTo>
                  <a:pt x="1011" y="1359"/>
                </a:lnTo>
                <a:lnTo>
                  <a:pt x="1002" y="1359"/>
                </a:lnTo>
                <a:lnTo>
                  <a:pt x="994" y="1360"/>
                </a:lnTo>
                <a:lnTo>
                  <a:pt x="984" y="1362"/>
                </a:lnTo>
                <a:lnTo>
                  <a:pt x="975" y="1366"/>
                </a:lnTo>
                <a:lnTo>
                  <a:pt x="957" y="1374"/>
                </a:lnTo>
                <a:lnTo>
                  <a:pt x="943" y="1384"/>
                </a:lnTo>
                <a:lnTo>
                  <a:pt x="936" y="1387"/>
                </a:lnTo>
                <a:lnTo>
                  <a:pt x="929" y="1389"/>
                </a:lnTo>
                <a:lnTo>
                  <a:pt x="921" y="1391"/>
                </a:lnTo>
                <a:lnTo>
                  <a:pt x="915" y="1389"/>
                </a:lnTo>
                <a:lnTo>
                  <a:pt x="908" y="1389"/>
                </a:lnTo>
                <a:lnTo>
                  <a:pt x="904" y="1387"/>
                </a:lnTo>
                <a:lnTo>
                  <a:pt x="899" y="1384"/>
                </a:lnTo>
                <a:lnTo>
                  <a:pt x="895" y="1380"/>
                </a:lnTo>
                <a:lnTo>
                  <a:pt x="892" y="1369"/>
                </a:lnTo>
                <a:lnTo>
                  <a:pt x="889" y="1354"/>
                </a:lnTo>
                <a:lnTo>
                  <a:pt x="887" y="1338"/>
                </a:lnTo>
                <a:lnTo>
                  <a:pt x="886" y="1322"/>
                </a:lnTo>
                <a:lnTo>
                  <a:pt x="885" y="1315"/>
                </a:lnTo>
                <a:lnTo>
                  <a:pt x="882" y="1311"/>
                </a:lnTo>
                <a:lnTo>
                  <a:pt x="880" y="1309"/>
                </a:lnTo>
                <a:lnTo>
                  <a:pt x="876" y="1307"/>
                </a:lnTo>
                <a:lnTo>
                  <a:pt x="873" y="1307"/>
                </a:lnTo>
                <a:lnTo>
                  <a:pt x="869" y="1309"/>
                </a:lnTo>
                <a:lnTo>
                  <a:pt x="866" y="1311"/>
                </a:lnTo>
                <a:lnTo>
                  <a:pt x="862" y="1313"/>
                </a:lnTo>
                <a:lnTo>
                  <a:pt x="856" y="1318"/>
                </a:lnTo>
                <a:lnTo>
                  <a:pt x="850" y="1321"/>
                </a:lnTo>
                <a:lnTo>
                  <a:pt x="842" y="1322"/>
                </a:lnTo>
                <a:lnTo>
                  <a:pt x="832" y="1322"/>
                </a:lnTo>
                <a:lnTo>
                  <a:pt x="823" y="1321"/>
                </a:lnTo>
                <a:lnTo>
                  <a:pt x="816" y="1318"/>
                </a:lnTo>
                <a:lnTo>
                  <a:pt x="811" y="1313"/>
                </a:lnTo>
                <a:lnTo>
                  <a:pt x="807" y="1307"/>
                </a:lnTo>
                <a:lnTo>
                  <a:pt x="805" y="1305"/>
                </a:lnTo>
                <a:lnTo>
                  <a:pt x="803" y="1303"/>
                </a:lnTo>
                <a:lnTo>
                  <a:pt x="800" y="1302"/>
                </a:lnTo>
                <a:lnTo>
                  <a:pt x="798" y="1300"/>
                </a:lnTo>
                <a:lnTo>
                  <a:pt x="792" y="1302"/>
                </a:lnTo>
                <a:lnTo>
                  <a:pt x="784" y="1306"/>
                </a:lnTo>
                <a:lnTo>
                  <a:pt x="773" y="1312"/>
                </a:lnTo>
                <a:lnTo>
                  <a:pt x="762" y="1318"/>
                </a:lnTo>
                <a:lnTo>
                  <a:pt x="753" y="1325"/>
                </a:lnTo>
                <a:lnTo>
                  <a:pt x="743" y="1331"/>
                </a:lnTo>
                <a:lnTo>
                  <a:pt x="736" y="1336"/>
                </a:lnTo>
                <a:lnTo>
                  <a:pt x="732" y="1342"/>
                </a:lnTo>
                <a:lnTo>
                  <a:pt x="731" y="1344"/>
                </a:lnTo>
                <a:lnTo>
                  <a:pt x="731" y="1347"/>
                </a:lnTo>
                <a:lnTo>
                  <a:pt x="732" y="1350"/>
                </a:lnTo>
                <a:lnTo>
                  <a:pt x="734" y="1354"/>
                </a:lnTo>
                <a:lnTo>
                  <a:pt x="736" y="1367"/>
                </a:lnTo>
                <a:lnTo>
                  <a:pt x="738" y="1384"/>
                </a:lnTo>
                <a:lnTo>
                  <a:pt x="740" y="1388"/>
                </a:lnTo>
                <a:lnTo>
                  <a:pt x="741" y="1392"/>
                </a:lnTo>
                <a:lnTo>
                  <a:pt x="743" y="1395"/>
                </a:lnTo>
                <a:lnTo>
                  <a:pt x="747" y="1399"/>
                </a:lnTo>
                <a:lnTo>
                  <a:pt x="753" y="1406"/>
                </a:lnTo>
                <a:lnTo>
                  <a:pt x="761" y="1413"/>
                </a:lnTo>
                <a:lnTo>
                  <a:pt x="764" y="1418"/>
                </a:lnTo>
                <a:lnTo>
                  <a:pt x="766" y="1422"/>
                </a:lnTo>
                <a:lnTo>
                  <a:pt x="767" y="1425"/>
                </a:lnTo>
                <a:lnTo>
                  <a:pt x="764" y="1429"/>
                </a:lnTo>
                <a:lnTo>
                  <a:pt x="762" y="1432"/>
                </a:lnTo>
                <a:lnTo>
                  <a:pt x="759" y="1436"/>
                </a:lnTo>
                <a:lnTo>
                  <a:pt x="754" y="1439"/>
                </a:lnTo>
                <a:lnTo>
                  <a:pt x="748" y="1442"/>
                </a:lnTo>
                <a:lnTo>
                  <a:pt x="735" y="1449"/>
                </a:lnTo>
                <a:lnTo>
                  <a:pt x="723" y="1456"/>
                </a:lnTo>
                <a:lnTo>
                  <a:pt x="711" y="1464"/>
                </a:lnTo>
                <a:lnTo>
                  <a:pt x="700" y="1473"/>
                </a:lnTo>
                <a:lnTo>
                  <a:pt x="696" y="1476"/>
                </a:lnTo>
                <a:lnTo>
                  <a:pt x="692" y="14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18" name="江西">
            <a:extLst>
              <a:ext uri="{FF2B5EF4-FFF2-40B4-BE49-F238E27FC236}">
                <a16:creationId xmlns:a16="http://schemas.microsoft.com/office/drawing/2014/main" id="{2B9AB613-B67D-F4C4-1A86-6B31C361D0DD}"/>
              </a:ext>
            </a:extLst>
          </p:cNvPr>
          <p:cNvSpPr/>
          <p:nvPr/>
        </p:nvSpPr>
        <p:spPr bwMode="auto">
          <a:xfrm>
            <a:off x="5615074" y="1862452"/>
            <a:ext cx="1018058" cy="1357411"/>
          </a:xfrm>
          <a:custGeom>
            <a:avLst/>
            <a:gdLst>
              <a:gd name="T0" fmla="*/ 1131 w 1831"/>
              <a:gd name="T1" fmla="*/ 123 h 2473"/>
              <a:gd name="T2" fmla="*/ 1175 w 1831"/>
              <a:gd name="T3" fmla="*/ 214 h 2473"/>
              <a:gd name="T4" fmla="*/ 1267 w 1831"/>
              <a:gd name="T5" fmla="*/ 107 h 2473"/>
              <a:gd name="T6" fmla="*/ 1330 w 1831"/>
              <a:gd name="T7" fmla="*/ 82 h 2473"/>
              <a:gd name="T8" fmla="*/ 1477 w 1831"/>
              <a:gd name="T9" fmla="*/ 183 h 2473"/>
              <a:gd name="T10" fmla="*/ 1597 w 1831"/>
              <a:gd name="T11" fmla="*/ 186 h 2473"/>
              <a:gd name="T12" fmla="*/ 1697 w 1831"/>
              <a:gd name="T13" fmla="*/ 261 h 2473"/>
              <a:gd name="T14" fmla="*/ 1637 w 1831"/>
              <a:gd name="T15" fmla="*/ 341 h 2473"/>
              <a:gd name="T16" fmla="*/ 1714 w 1831"/>
              <a:gd name="T17" fmla="*/ 445 h 2473"/>
              <a:gd name="T18" fmla="*/ 1786 w 1831"/>
              <a:gd name="T19" fmla="*/ 527 h 2473"/>
              <a:gd name="T20" fmla="*/ 1828 w 1831"/>
              <a:gd name="T21" fmla="*/ 689 h 2473"/>
              <a:gd name="T22" fmla="*/ 1799 w 1831"/>
              <a:gd name="T23" fmla="*/ 789 h 2473"/>
              <a:gd name="T24" fmla="*/ 1703 w 1831"/>
              <a:gd name="T25" fmla="*/ 874 h 2473"/>
              <a:gd name="T26" fmla="*/ 1591 w 1831"/>
              <a:gd name="T27" fmla="*/ 940 h 2473"/>
              <a:gd name="T28" fmla="*/ 1483 w 1831"/>
              <a:gd name="T29" fmla="*/ 899 h 2473"/>
              <a:gd name="T30" fmla="*/ 1354 w 1831"/>
              <a:gd name="T31" fmla="*/ 1025 h 2473"/>
              <a:gd name="T32" fmla="*/ 1310 w 1831"/>
              <a:gd name="T33" fmla="*/ 1081 h 2473"/>
              <a:gd name="T34" fmla="*/ 1370 w 1831"/>
              <a:gd name="T35" fmla="*/ 1202 h 2473"/>
              <a:gd name="T36" fmla="*/ 1231 w 1831"/>
              <a:gd name="T37" fmla="*/ 1332 h 2473"/>
              <a:gd name="T38" fmla="*/ 1144 w 1831"/>
              <a:gd name="T39" fmla="*/ 1483 h 2473"/>
              <a:gd name="T40" fmla="*/ 1174 w 1831"/>
              <a:gd name="T41" fmla="*/ 1604 h 2473"/>
              <a:gd name="T42" fmla="*/ 1111 w 1831"/>
              <a:gd name="T43" fmla="*/ 1693 h 2473"/>
              <a:gd name="T44" fmla="*/ 1074 w 1831"/>
              <a:gd name="T45" fmla="*/ 1811 h 2473"/>
              <a:gd name="T46" fmla="*/ 1012 w 1831"/>
              <a:gd name="T47" fmla="*/ 1899 h 2473"/>
              <a:gd name="T48" fmla="*/ 978 w 1831"/>
              <a:gd name="T49" fmla="*/ 2081 h 2473"/>
              <a:gd name="T50" fmla="*/ 948 w 1831"/>
              <a:gd name="T51" fmla="*/ 2209 h 2473"/>
              <a:gd name="T52" fmla="*/ 924 w 1831"/>
              <a:gd name="T53" fmla="*/ 2272 h 2473"/>
              <a:gd name="T54" fmla="*/ 926 w 1831"/>
              <a:gd name="T55" fmla="*/ 2401 h 2473"/>
              <a:gd name="T56" fmla="*/ 817 w 1831"/>
              <a:gd name="T57" fmla="*/ 2366 h 2473"/>
              <a:gd name="T58" fmla="*/ 678 w 1831"/>
              <a:gd name="T59" fmla="*/ 2378 h 2473"/>
              <a:gd name="T60" fmla="*/ 557 w 1831"/>
              <a:gd name="T61" fmla="*/ 2430 h 2473"/>
              <a:gd name="T62" fmla="*/ 464 w 1831"/>
              <a:gd name="T63" fmla="*/ 2441 h 2473"/>
              <a:gd name="T64" fmla="*/ 340 w 1831"/>
              <a:gd name="T65" fmla="*/ 2433 h 2473"/>
              <a:gd name="T66" fmla="*/ 346 w 1831"/>
              <a:gd name="T67" fmla="*/ 2365 h 2473"/>
              <a:gd name="T68" fmla="*/ 485 w 1831"/>
              <a:gd name="T69" fmla="*/ 2195 h 2473"/>
              <a:gd name="T70" fmla="*/ 489 w 1831"/>
              <a:gd name="T71" fmla="*/ 2120 h 2473"/>
              <a:gd name="T72" fmla="*/ 342 w 1831"/>
              <a:gd name="T73" fmla="*/ 2122 h 2473"/>
              <a:gd name="T74" fmla="*/ 217 w 1831"/>
              <a:gd name="T75" fmla="*/ 2094 h 2473"/>
              <a:gd name="T76" fmla="*/ 170 w 1831"/>
              <a:gd name="T77" fmla="*/ 1966 h 2473"/>
              <a:gd name="T78" fmla="*/ 256 w 1831"/>
              <a:gd name="T79" fmla="*/ 1772 h 2473"/>
              <a:gd name="T80" fmla="*/ 180 w 1831"/>
              <a:gd name="T81" fmla="*/ 1733 h 2473"/>
              <a:gd name="T82" fmla="*/ 220 w 1831"/>
              <a:gd name="T83" fmla="*/ 1589 h 2473"/>
              <a:gd name="T84" fmla="*/ 123 w 1831"/>
              <a:gd name="T85" fmla="*/ 1470 h 2473"/>
              <a:gd name="T86" fmla="*/ 108 w 1831"/>
              <a:gd name="T87" fmla="*/ 1296 h 2473"/>
              <a:gd name="T88" fmla="*/ 35 w 1831"/>
              <a:gd name="T89" fmla="*/ 1249 h 2473"/>
              <a:gd name="T90" fmla="*/ 8 w 1831"/>
              <a:gd name="T91" fmla="*/ 1201 h 2473"/>
              <a:gd name="T92" fmla="*/ 23 w 1831"/>
              <a:gd name="T93" fmla="*/ 1103 h 2473"/>
              <a:gd name="T94" fmla="*/ 145 w 1831"/>
              <a:gd name="T95" fmla="*/ 949 h 2473"/>
              <a:gd name="T96" fmla="*/ 189 w 1831"/>
              <a:gd name="T97" fmla="*/ 871 h 2473"/>
              <a:gd name="T98" fmla="*/ 218 w 1831"/>
              <a:gd name="T99" fmla="*/ 758 h 2473"/>
              <a:gd name="T100" fmla="*/ 193 w 1831"/>
              <a:gd name="T101" fmla="*/ 671 h 2473"/>
              <a:gd name="T102" fmla="*/ 139 w 1831"/>
              <a:gd name="T103" fmla="*/ 551 h 2473"/>
              <a:gd name="T104" fmla="*/ 189 w 1831"/>
              <a:gd name="T105" fmla="*/ 429 h 2473"/>
              <a:gd name="T106" fmla="*/ 313 w 1831"/>
              <a:gd name="T107" fmla="*/ 376 h 2473"/>
              <a:gd name="T108" fmla="*/ 473 w 1831"/>
              <a:gd name="T109" fmla="*/ 318 h 2473"/>
              <a:gd name="T110" fmla="*/ 486 w 1831"/>
              <a:gd name="T111" fmla="*/ 284 h 2473"/>
              <a:gd name="T112" fmla="*/ 556 w 1831"/>
              <a:gd name="T113" fmla="*/ 260 h 2473"/>
              <a:gd name="T114" fmla="*/ 611 w 1831"/>
              <a:gd name="T115" fmla="*/ 219 h 2473"/>
              <a:gd name="T116" fmla="*/ 759 w 1831"/>
              <a:gd name="T117" fmla="*/ 124 h 2473"/>
              <a:gd name="T118" fmla="*/ 914 w 1831"/>
              <a:gd name="T119" fmla="*/ 123 h 2473"/>
              <a:gd name="T120" fmla="*/ 1065 w 1831"/>
              <a:gd name="T121" fmla="*/ 39 h 2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31" h="2473">
                <a:moveTo>
                  <a:pt x="1143" y="19"/>
                </a:moveTo>
                <a:lnTo>
                  <a:pt x="1149" y="27"/>
                </a:lnTo>
                <a:lnTo>
                  <a:pt x="1157" y="34"/>
                </a:lnTo>
                <a:lnTo>
                  <a:pt x="1162" y="36"/>
                </a:lnTo>
                <a:lnTo>
                  <a:pt x="1168" y="39"/>
                </a:lnTo>
                <a:lnTo>
                  <a:pt x="1174" y="39"/>
                </a:lnTo>
                <a:lnTo>
                  <a:pt x="1179" y="39"/>
                </a:lnTo>
                <a:lnTo>
                  <a:pt x="1182" y="40"/>
                </a:lnTo>
                <a:lnTo>
                  <a:pt x="1186" y="41"/>
                </a:lnTo>
                <a:lnTo>
                  <a:pt x="1188" y="44"/>
                </a:lnTo>
                <a:lnTo>
                  <a:pt x="1190" y="47"/>
                </a:lnTo>
                <a:lnTo>
                  <a:pt x="1191" y="57"/>
                </a:lnTo>
                <a:lnTo>
                  <a:pt x="1190" y="66"/>
                </a:lnTo>
                <a:lnTo>
                  <a:pt x="1186" y="76"/>
                </a:lnTo>
                <a:lnTo>
                  <a:pt x="1181" y="84"/>
                </a:lnTo>
                <a:lnTo>
                  <a:pt x="1174" y="92"/>
                </a:lnTo>
                <a:lnTo>
                  <a:pt x="1167" y="101"/>
                </a:lnTo>
                <a:lnTo>
                  <a:pt x="1159" y="108"/>
                </a:lnTo>
                <a:lnTo>
                  <a:pt x="1150" y="114"/>
                </a:lnTo>
                <a:lnTo>
                  <a:pt x="1141" y="118"/>
                </a:lnTo>
                <a:lnTo>
                  <a:pt x="1131" y="123"/>
                </a:lnTo>
                <a:lnTo>
                  <a:pt x="1128" y="127"/>
                </a:lnTo>
                <a:lnTo>
                  <a:pt x="1123" y="130"/>
                </a:lnTo>
                <a:lnTo>
                  <a:pt x="1121" y="135"/>
                </a:lnTo>
                <a:lnTo>
                  <a:pt x="1117" y="140"/>
                </a:lnTo>
                <a:lnTo>
                  <a:pt x="1113" y="152"/>
                </a:lnTo>
                <a:lnTo>
                  <a:pt x="1109" y="165"/>
                </a:lnTo>
                <a:lnTo>
                  <a:pt x="1105" y="177"/>
                </a:lnTo>
                <a:lnTo>
                  <a:pt x="1103" y="185"/>
                </a:lnTo>
                <a:lnTo>
                  <a:pt x="1103" y="187"/>
                </a:lnTo>
                <a:lnTo>
                  <a:pt x="1103" y="190"/>
                </a:lnTo>
                <a:lnTo>
                  <a:pt x="1104" y="193"/>
                </a:lnTo>
                <a:lnTo>
                  <a:pt x="1105" y="196"/>
                </a:lnTo>
                <a:lnTo>
                  <a:pt x="1111" y="202"/>
                </a:lnTo>
                <a:lnTo>
                  <a:pt x="1119" y="208"/>
                </a:lnTo>
                <a:lnTo>
                  <a:pt x="1124" y="211"/>
                </a:lnTo>
                <a:lnTo>
                  <a:pt x="1130" y="212"/>
                </a:lnTo>
                <a:lnTo>
                  <a:pt x="1137" y="214"/>
                </a:lnTo>
                <a:lnTo>
                  <a:pt x="1144" y="215"/>
                </a:lnTo>
                <a:lnTo>
                  <a:pt x="1157" y="216"/>
                </a:lnTo>
                <a:lnTo>
                  <a:pt x="1168" y="215"/>
                </a:lnTo>
                <a:lnTo>
                  <a:pt x="1175" y="214"/>
                </a:lnTo>
                <a:lnTo>
                  <a:pt x="1185" y="210"/>
                </a:lnTo>
                <a:lnTo>
                  <a:pt x="1192" y="205"/>
                </a:lnTo>
                <a:lnTo>
                  <a:pt x="1200" y="197"/>
                </a:lnTo>
                <a:lnTo>
                  <a:pt x="1209" y="186"/>
                </a:lnTo>
                <a:lnTo>
                  <a:pt x="1220" y="175"/>
                </a:lnTo>
                <a:lnTo>
                  <a:pt x="1226" y="170"/>
                </a:lnTo>
                <a:lnTo>
                  <a:pt x="1234" y="166"/>
                </a:lnTo>
                <a:lnTo>
                  <a:pt x="1239" y="162"/>
                </a:lnTo>
                <a:lnTo>
                  <a:pt x="1245" y="160"/>
                </a:lnTo>
                <a:lnTo>
                  <a:pt x="1255" y="158"/>
                </a:lnTo>
                <a:lnTo>
                  <a:pt x="1262" y="154"/>
                </a:lnTo>
                <a:lnTo>
                  <a:pt x="1266" y="152"/>
                </a:lnTo>
                <a:lnTo>
                  <a:pt x="1268" y="148"/>
                </a:lnTo>
                <a:lnTo>
                  <a:pt x="1270" y="145"/>
                </a:lnTo>
                <a:lnTo>
                  <a:pt x="1273" y="140"/>
                </a:lnTo>
                <a:lnTo>
                  <a:pt x="1274" y="130"/>
                </a:lnTo>
                <a:lnTo>
                  <a:pt x="1274" y="120"/>
                </a:lnTo>
                <a:lnTo>
                  <a:pt x="1274" y="116"/>
                </a:lnTo>
                <a:lnTo>
                  <a:pt x="1272" y="113"/>
                </a:lnTo>
                <a:lnTo>
                  <a:pt x="1269" y="109"/>
                </a:lnTo>
                <a:lnTo>
                  <a:pt x="1267" y="107"/>
                </a:lnTo>
                <a:lnTo>
                  <a:pt x="1263" y="105"/>
                </a:lnTo>
                <a:lnTo>
                  <a:pt x="1261" y="102"/>
                </a:lnTo>
                <a:lnTo>
                  <a:pt x="1260" y="99"/>
                </a:lnTo>
                <a:lnTo>
                  <a:pt x="1259" y="96"/>
                </a:lnTo>
                <a:lnTo>
                  <a:pt x="1259" y="92"/>
                </a:lnTo>
                <a:lnTo>
                  <a:pt x="1259" y="89"/>
                </a:lnTo>
                <a:lnTo>
                  <a:pt x="1261" y="85"/>
                </a:lnTo>
                <a:lnTo>
                  <a:pt x="1262" y="83"/>
                </a:lnTo>
                <a:lnTo>
                  <a:pt x="1275" y="66"/>
                </a:lnTo>
                <a:lnTo>
                  <a:pt x="1288" y="53"/>
                </a:lnTo>
                <a:lnTo>
                  <a:pt x="1292" y="51"/>
                </a:lnTo>
                <a:lnTo>
                  <a:pt x="1295" y="50"/>
                </a:lnTo>
                <a:lnTo>
                  <a:pt x="1300" y="50"/>
                </a:lnTo>
                <a:lnTo>
                  <a:pt x="1304" y="50"/>
                </a:lnTo>
                <a:lnTo>
                  <a:pt x="1308" y="51"/>
                </a:lnTo>
                <a:lnTo>
                  <a:pt x="1312" y="52"/>
                </a:lnTo>
                <a:lnTo>
                  <a:pt x="1316" y="55"/>
                </a:lnTo>
                <a:lnTo>
                  <a:pt x="1319" y="60"/>
                </a:lnTo>
                <a:lnTo>
                  <a:pt x="1324" y="70"/>
                </a:lnTo>
                <a:lnTo>
                  <a:pt x="1327" y="78"/>
                </a:lnTo>
                <a:lnTo>
                  <a:pt x="1330" y="82"/>
                </a:lnTo>
                <a:lnTo>
                  <a:pt x="1332" y="85"/>
                </a:lnTo>
                <a:lnTo>
                  <a:pt x="1337" y="86"/>
                </a:lnTo>
                <a:lnTo>
                  <a:pt x="1342" y="88"/>
                </a:lnTo>
                <a:lnTo>
                  <a:pt x="1355" y="88"/>
                </a:lnTo>
                <a:lnTo>
                  <a:pt x="1365" y="88"/>
                </a:lnTo>
                <a:lnTo>
                  <a:pt x="1371" y="89"/>
                </a:lnTo>
                <a:lnTo>
                  <a:pt x="1376" y="91"/>
                </a:lnTo>
                <a:lnTo>
                  <a:pt x="1381" y="95"/>
                </a:lnTo>
                <a:lnTo>
                  <a:pt x="1386" y="101"/>
                </a:lnTo>
                <a:lnTo>
                  <a:pt x="1396" y="115"/>
                </a:lnTo>
                <a:lnTo>
                  <a:pt x="1408" y="134"/>
                </a:lnTo>
                <a:lnTo>
                  <a:pt x="1420" y="153"/>
                </a:lnTo>
                <a:lnTo>
                  <a:pt x="1428" y="168"/>
                </a:lnTo>
                <a:lnTo>
                  <a:pt x="1434" y="180"/>
                </a:lnTo>
                <a:lnTo>
                  <a:pt x="1442" y="187"/>
                </a:lnTo>
                <a:lnTo>
                  <a:pt x="1444" y="190"/>
                </a:lnTo>
                <a:lnTo>
                  <a:pt x="1449" y="190"/>
                </a:lnTo>
                <a:lnTo>
                  <a:pt x="1453" y="190"/>
                </a:lnTo>
                <a:lnTo>
                  <a:pt x="1458" y="189"/>
                </a:lnTo>
                <a:lnTo>
                  <a:pt x="1469" y="184"/>
                </a:lnTo>
                <a:lnTo>
                  <a:pt x="1477" y="183"/>
                </a:lnTo>
                <a:lnTo>
                  <a:pt x="1480" y="183"/>
                </a:lnTo>
                <a:lnTo>
                  <a:pt x="1483" y="184"/>
                </a:lnTo>
                <a:lnTo>
                  <a:pt x="1486" y="186"/>
                </a:lnTo>
                <a:lnTo>
                  <a:pt x="1488" y="190"/>
                </a:lnTo>
                <a:lnTo>
                  <a:pt x="1491" y="195"/>
                </a:lnTo>
                <a:lnTo>
                  <a:pt x="1494" y="197"/>
                </a:lnTo>
                <a:lnTo>
                  <a:pt x="1497" y="199"/>
                </a:lnTo>
                <a:lnTo>
                  <a:pt x="1501" y="199"/>
                </a:lnTo>
                <a:lnTo>
                  <a:pt x="1508" y="199"/>
                </a:lnTo>
                <a:lnTo>
                  <a:pt x="1515" y="197"/>
                </a:lnTo>
                <a:lnTo>
                  <a:pt x="1524" y="195"/>
                </a:lnTo>
                <a:lnTo>
                  <a:pt x="1533" y="193"/>
                </a:lnTo>
                <a:lnTo>
                  <a:pt x="1543" y="193"/>
                </a:lnTo>
                <a:lnTo>
                  <a:pt x="1552" y="196"/>
                </a:lnTo>
                <a:lnTo>
                  <a:pt x="1557" y="197"/>
                </a:lnTo>
                <a:lnTo>
                  <a:pt x="1562" y="197"/>
                </a:lnTo>
                <a:lnTo>
                  <a:pt x="1566" y="197"/>
                </a:lnTo>
                <a:lnTo>
                  <a:pt x="1571" y="197"/>
                </a:lnTo>
                <a:lnTo>
                  <a:pt x="1579" y="195"/>
                </a:lnTo>
                <a:lnTo>
                  <a:pt x="1588" y="190"/>
                </a:lnTo>
                <a:lnTo>
                  <a:pt x="1597" y="186"/>
                </a:lnTo>
                <a:lnTo>
                  <a:pt x="1608" y="183"/>
                </a:lnTo>
                <a:lnTo>
                  <a:pt x="1614" y="183"/>
                </a:lnTo>
                <a:lnTo>
                  <a:pt x="1621" y="183"/>
                </a:lnTo>
                <a:lnTo>
                  <a:pt x="1629" y="184"/>
                </a:lnTo>
                <a:lnTo>
                  <a:pt x="1637" y="186"/>
                </a:lnTo>
                <a:lnTo>
                  <a:pt x="1651" y="192"/>
                </a:lnTo>
                <a:lnTo>
                  <a:pt x="1661" y="197"/>
                </a:lnTo>
                <a:lnTo>
                  <a:pt x="1665" y="199"/>
                </a:lnTo>
                <a:lnTo>
                  <a:pt x="1667" y="203"/>
                </a:lnTo>
                <a:lnTo>
                  <a:pt x="1670" y="206"/>
                </a:lnTo>
                <a:lnTo>
                  <a:pt x="1670" y="212"/>
                </a:lnTo>
                <a:lnTo>
                  <a:pt x="1671" y="223"/>
                </a:lnTo>
                <a:lnTo>
                  <a:pt x="1672" y="231"/>
                </a:lnTo>
                <a:lnTo>
                  <a:pt x="1673" y="235"/>
                </a:lnTo>
                <a:lnTo>
                  <a:pt x="1676" y="238"/>
                </a:lnTo>
                <a:lnTo>
                  <a:pt x="1679" y="241"/>
                </a:lnTo>
                <a:lnTo>
                  <a:pt x="1684" y="243"/>
                </a:lnTo>
                <a:lnTo>
                  <a:pt x="1694" y="244"/>
                </a:lnTo>
                <a:lnTo>
                  <a:pt x="1698" y="246"/>
                </a:lnTo>
                <a:lnTo>
                  <a:pt x="1700" y="250"/>
                </a:lnTo>
                <a:lnTo>
                  <a:pt x="1697" y="261"/>
                </a:lnTo>
                <a:lnTo>
                  <a:pt x="1696" y="271"/>
                </a:lnTo>
                <a:lnTo>
                  <a:pt x="1692" y="280"/>
                </a:lnTo>
                <a:lnTo>
                  <a:pt x="1690" y="287"/>
                </a:lnTo>
                <a:lnTo>
                  <a:pt x="1686" y="292"/>
                </a:lnTo>
                <a:lnTo>
                  <a:pt x="1683" y="296"/>
                </a:lnTo>
                <a:lnTo>
                  <a:pt x="1679" y="298"/>
                </a:lnTo>
                <a:lnTo>
                  <a:pt x="1671" y="301"/>
                </a:lnTo>
                <a:lnTo>
                  <a:pt x="1661" y="303"/>
                </a:lnTo>
                <a:lnTo>
                  <a:pt x="1657" y="304"/>
                </a:lnTo>
                <a:lnTo>
                  <a:pt x="1653" y="305"/>
                </a:lnTo>
                <a:lnTo>
                  <a:pt x="1650" y="307"/>
                </a:lnTo>
                <a:lnTo>
                  <a:pt x="1647" y="310"/>
                </a:lnTo>
                <a:lnTo>
                  <a:pt x="1646" y="312"/>
                </a:lnTo>
                <a:lnTo>
                  <a:pt x="1645" y="316"/>
                </a:lnTo>
                <a:lnTo>
                  <a:pt x="1645" y="318"/>
                </a:lnTo>
                <a:lnTo>
                  <a:pt x="1645" y="322"/>
                </a:lnTo>
                <a:lnTo>
                  <a:pt x="1646" y="326"/>
                </a:lnTo>
                <a:lnTo>
                  <a:pt x="1646" y="330"/>
                </a:lnTo>
                <a:lnTo>
                  <a:pt x="1644" y="334"/>
                </a:lnTo>
                <a:lnTo>
                  <a:pt x="1639" y="337"/>
                </a:lnTo>
                <a:lnTo>
                  <a:pt x="1637" y="341"/>
                </a:lnTo>
                <a:lnTo>
                  <a:pt x="1635" y="347"/>
                </a:lnTo>
                <a:lnTo>
                  <a:pt x="1634" y="354"/>
                </a:lnTo>
                <a:lnTo>
                  <a:pt x="1634" y="362"/>
                </a:lnTo>
                <a:lnTo>
                  <a:pt x="1635" y="372"/>
                </a:lnTo>
                <a:lnTo>
                  <a:pt x="1639" y="381"/>
                </a:lnTo>
                <a:lnTo>
                  <a:pt x="1642" y="391"/>
                </a:lnTo>
                <a:lnTo>
                  <a:pt x="1647" y="400"/>
                </a:lnTo>
                <a:lnTo>
                  <a:pt x="1653" y="408"/>
                </a:lnTo>
                <a:lnTo>
                  <a:pt x="1659" y="416"/>
                </a:lnTo>
                <a:lnTo>
                  <a:pt x="1665" y="420"/>
                </a:lnTo>
                <a:lnTo>
                  <a:pt x="1671" y="425"/>
                </a:lnTo>
                <a:lnTo>
                  <a:pt x="1677" y="427"/>
                </a:lnTo>
                <a:lnTo>
                  <a:pt x="1683" y="430"/>
                </a:lnTo>
                <a:lnTo>
                  <a:pt x="1688" y="431"/>
                </a:lnTo>
                <a:lnTo>
                  <a:pt x="1694" y="431"/>
                </a:lnTo>
                <a:lnTo>
                  <a:pt x="1702" y="433"/>
                </a:lnTo>
                <a:lnTo>
                  <a:pt x="1708" y="436"/>
                </a:lnTo>
                <a:lnTo>
                  <a:pt x="1710" y="437"/>
                </a:lnTo>
                <a:lnTo>
                  <a:pt x="1713" y="439"/>
                </a:lnTo>
                <a:lnTo>
                  <a:pt x="1714" y="442"/>
                </a:lnTo>
                <a:lnTo>
                  <a:pt x="1714" y="445"/>
                </a:lnTo>
                <a:lnTo>
                  <a:pt x="1714" y="451"/>
                </a:lnTo>
                <a:lnTo>
                  <a:pt x="1714" y="456"/>
                </a:lnTo>
                <a:lnTo>
                  <a:pt x="1714" y="458"/>
                </a:lnTo>
                <a:lnTo>
                  <a:pt x="1715" y="460"/>
                </a:lnTo>
                <a:lnTo>
                  <a:pt x="1716" y="460"/>
                </a:lnTo>
                <a:lnTo>
                  <a:pt x="1719" y="460"/>
                </a:lnTo>
                <a:lnTo>
                  <a:pt x="1723" y="457"/>
                </a:lnTo>
                <a:lnTo>
                  <a:pt x="1727" y="456"/>
                </a:lnTo>
                <a:lnTo>
                  <a:pt x="1729" y="457"/>
                </a:lnTo>
                <a:lnTo>
                  <a:pt x="1732" y="457"/>
                </a:lnTo>
                <a:lnTo>
                  <a:pt x="1734" y="460"/>
                </a:lnTo>
                <a:lnTo>
                  <a:pt x="1736" y="462"/>
                </a:lnTo>
                <a:lnTo>
                  <a:pt x="1741" y="469"/>
                </a:lnTo>
                <a:lnTo>
                  <a:pt x="1746" y="477"/>
                </a:lnTo>
                <a:lnTo>
                  <a:pt x="1753" y="486"/>
                </a:lnTo>
                <a:lnTo>
                  <a:pt x="1763" y="493"/>
                </a:lnTo>
                <a:lnTo>
                  <a:pt x="1767" y="496"/>
                </a:lnTo>
                <a:lnTo>
                  <a:pt x="1772" y="501"/>
                </a:lnTo>
                <a:lnTo>
                  <a:pt x="1776" y="507"/>
                </a:lnTo>
                <a:lnTo>
                  <a:pt x="1780" y="513"/>
                </a:lnTo>
                <a:lnTo>
                  <a:pt x="1786" y="527"/>
                </a:lnTo>
                <a:lnTo>
                  <a:pt x="1791" y="542"/>
                </a:lnTo>
                <a:lnTo>
                  <a:pt x="1792" y="548"/>
                </a:lnTo>
                <a:lnTo>
                  <a:pt x="1795" y="552"/>
                </a:lnTo>
                <a:lnTo>
                  <a:pt x="1797" y="557"/>
                </a:lnTo>
                <a:lnTo>
                  <a:pt x="1799" y="559"/>
                </a:lnTo>
                <a:lnTo>
                  <a:pt x="1805" y="567"/>
                </a:lnTo>
                <a:lnTo>
                  <a:pt x="1815" y="575"/>
                </a:lnTo>
                <a:lnTo>
                  <a:pt x="1818" y="581"/>
                </a:lnTo>
                <a:lnTo>
                  <a:pt x="1821" y="587"/>
                </a:lnTo>
                <a:lnTo>
                  <a:pt x="1822" y="592"/>
                </a:lnTo>
                <a:lnTo>
                  <a:pt x="1822" y="597"/>
                </a:lnTo>
                <a:lnTo>
                  <a:pt x="1821" y="608"/>
                </a:lnTo>
                <a:lnTo>
                  <a:pt x="1817" y="619"/>
                </a:lnTo>
                <a:lnTo>
                  <a:pt x="1816" y="625"/>
                </a:lnTo>
                <a:lnTo>
                  <a:pt x="1817" y="632"/>
                </a:lnTo>
                <a:lnTo>
                  <a:pt x="1817" y="638"/>
                </a:lnTo>
                <a:lnTo>
                  <a:pt x="1818" y="645"/>
                </a:lnTo>
                <a:lnTo>
                  <a:pt x="1822" y="658"/>
                </a:lnTo>
                <a:lnTo>
                  <a:pt x="1823" y="670"/>
                </a:lnTo>
                <a:lnTo>
                  <a:pt x="1826" y="679"/>
                </a:lnTo>
                <a:lnTo>
                  <a:pt x="1828" y="689"/>
                </a:lnTo>
                <a:lnTo>
                  <a:pt x="1830" y="694"/>
                </a:lnTo>
                <a:lnTo>
                  <a:pt x="1830" y="697"/>
                </a:lnTo>
                <a:lnTo>
                  <a:pt x="1831" y="703"/>
                </a:lnTo>
                <a:lnTo>
                  <a:pt x="1830" y="708"/>
                </a:lnTo>
                <a:lnTo>
                  <a:pt x="1829" y="715"/>
                </a:lnTo>
                <a:lnTo>
                  <a:pt x="1827" y="720"/>
                </a:lnTo>
                <a:lnTo>
                  <a:pt x="1823" y="725"/>
                </a:lnTo>
                <a:lnTo>
                  <a:pt x="1820" y="728"/>
                </a:lnTo>
                <a:lnTo>
                  <a:pt x="1810" y="734"/>
                </a:lnTo>
                <a:lnTo>
                  <a:pt x="1801" y="739"/>
                </a:lnTo>
                <a:lnTo>
                  <a:pt x="1797" y="741"/>
                </a:lnTo>
                <a:lnTo>
                  <a:pt x="1793" y="745"/>
                </a:lnTo>
                <a:lnTo>
                  <a:pt x="1791" y="747"/>
                </a:lnTo>
                <a:lnTo>
                  <a:pt x="1789" y="751"/>
                </a:lnTo>
                <a:lnTo>
                  <a:pt x="1787" y="756"/>
                </a:lnTo>
                <a:lnTo>
                  <a:pt x="1787" y="759"/>
                </a:lnTo>
                <a:lnTo>
                  <a:pt x="1789" y="764"/>
                </a:lnTo>
                <a:lnTo>
                  <a:pt x="1792" y="770"/>
                </a:lnTo>
                <a:lnTo>
                  <a:pt x="1796" y="776"/>
                </a:lnTo>
                <a:lnTo>
                  <a:pt x="1798" y="782"/>
                </a:lnTo>
                <a:lnTo>
                  <a:pt x="1799" y="789"/>
                </a:lnTo>
                <a:lnTo>
                  <a:pt x="1801" y="796"/>
                </a:lnTo>
                <a:lnTo>
                  <a:pt x="1801" y="802"/>
                </a:lnTo>
                <a:lnTo>
                  <a:pt x="1801" y="808"/>
                </a:lnTo>
                <a:lnTo>
                  <a:pt x="1798" y="814"/>
                </a:lnTo>
                <a:lnTo>
                  <a:pt x="1796" y="817"/>
                </a:lnTo>
                <a:lnTo>
                  <a:pt x="1791" y="821"/>
                </a:lnTo>
                <a:lnTo>
                  <a:pt x="1786" y="823"/>
                </a:lnTo>
                <a:lnTo>
                  <a:pt x="1779" y="826"/>
                </a:lnTo>
                <a:lnTo>
                  <a:pt x="1772" y="828"/>
                </a:lnTo>
                <a:lnTo>
                  <a:pt x="1755" y="833"/>
                </a:lnTo>
                <a:lnTo>
                  <a:pt x="1740" y="836"/>
                </a:lnTo>
                <a:lnTo>
                  <a:pt x="1733" y="839"/>
                </a:lnTo>
                <a:lnTo>
                  <a:pt x="1726" y="841"/>
                </a:lnTo>
                <a:lnTo>
                  <a:pt x="1721" y="845"/>
                </a:lnTo>
                <a:lnTo>
                  <a:pt x="1716" y="848"/>
                </a:lnTo>
                <a:lnTo>
                  <a:pt x="1713" y="852"/>
                </a:lnTo>
                <a:lnTo>
                  <a:pt x="1709" y="857"/>
                </a:lnTo>
                <a:lnTo>
                  <a:pt x="1707" y="863"/>
                </a:lnTo>
                <a:lnTo>
                  <a:pt x="1705" y="867"/>
                </a:lnTo>
                <a:lnTo>
                  <a:pt x="1704" y="872"/>
                </a:lnTo>
                <a:lnTo>
                  <a:pt x="1703" y="874"/>
                </a:lnTo>
                <a:lnTo>
                  <a:pt x="1701" y="877"/>
                </a:lnTo>
                <a:lnTo>
                  <a:pt x="1697" y="877"/>
                </a:lnTo>
                <a:lnTo>
                  <a:pt x="1690" y="877"/>
                </a:lnTo>
                <a:lnTo>
                  <a:pt x="1682" y="873"/>
                </a:lnTo>
                <a:lnTo>
                  <a:pt x="1676" y="873"/>
                </a:lnTo>
                <a:lnTo>
                  <a:pt x="1670" y="873"/>
                </a:lnTo>
                <a:lnTo>
                  <a:pt x="1663" y="874"/>
                </a:lnTo>
                <a:lnTo>
                  <a:pt x="1656" y="877"/>
                </a:lnTo>
                <a:lnTo>
                  <a:pt x="1647" y="879"/>
                </a:lnTo>
                <a:lnTo>
                  <a:pt x="1639" y="883"/>
                </a:lnTo>
                <a:lnTo>
                  <a:pt x="1632" y="887"/>
                </a:lnTo>
                <a:lnTo>
                  <a:pt x="1625" y="892"/>
                </a:lnTo>
                <a:lnTo>
                  <a:pt x="1618" y="897"/>
                </a:lnTo>
                <a:lnTo>
                  <a:pt x="1612" y="903"/>
                </a:lnTo>
                <a:lnTo>
                  <a:pt x="1606" y="909"/>
                </a:lnTo>
                <a:lnTo>
                  <a:pt x="1601" y="915"/>
                </a:lnTo>
                <a:lnTo>
                  <a:pt x="1597" y="921"/>
                </a:lnTo>
                <a:lnTo>
                  <a:pt x="1595" y="927"/>
                </a:lnTo>
                <a:lnTo>
                  <a:pt x="1593" y="931"/>
                </a:lnTo>
                <a:lnTo>
                  <a:pt x="1593" y="936"/>
                </a:lnTo>
                <a:lnTo>
                  <a:pt x="1591" y="940"/>
                </a:lnTo>
                <a:lnTo>
                  <a:pt x="1589" y="945"/>
                </a:lnTo>
                <a:lnTo>
                  <a:pt x="1585" y="948"/>
                </a:lnTo>
                <a:lnTo>
                  <a:pt x="1582" y="952"/>
                </a:lnTo>
                <a:lnTo>
                  <a:pt x="1577" y="954"/>
                </a:lnTo>
                <a:lnTo>
                  <a:pt x="1571" y="955"/>
                </a:lnTo>
                <a:lnTo>
                  <a:pt x="1565" y="956"/>
                </a:lnTo>
                <a:lnTo>
                  <a:pt x="1559" y="955"/>
                </a:lnTo>
                <a:lnTo>
                  <a:pt x="1552" y="953"/>
                </a:lnTo>
                <a:lnTo>
                  <a:pt x="1546" y="948"/>
                </a:lnTo>
                <a:lnTo>
                  <a:pt x="1540" y="943"/>
                </a:lnTo>
                <a:lnTo>
                  <a:pt x="1535" y="939"/>
                </a:lnTo>
                <a:lnTo>
                  <a:pt x="1526" y="925"/>
                </a:lnTo>
                <a:lnTo>
                  <a:pt x="1519" y="914"/>
                </a:lnTo>
                <a:lnTo>
                  <a:pt x="1514" y="908"/>
                </a:lnTo>
                <a:lnTo>
                  <a:pt x="1511" y="903"/>
                </a:lnTo>
                <a:lnTo>
                  <a:pt x="1506" y="901"/>
                </a:lnTo>
                <a:lnTo>
                  <a:pt x="1501" y="898"/>
                </a:lnTo>
                <a:lnTo>
                  <a:pt x="1497" y="897"/>
                </a:lnTo>
                <a:lnTo>
                  <a:pt x="1493" y="897"/>
                </a:lnTo>
                <a:lnTo>
                  <a:pt x="1488" y="898"/>
                </a:lnTo>
                <a:lnTo>
                  <a:pt x="1483" y="899"/>
                </a:lnTo>
                <a:lnTo>
                  <a:pt x="1474" y="906"/>
                </a:lnTo>
                <a:lnTo>
                  <a:pt x="1463" y="915"/>
                </a:lnTo>
                <a:lnTo>
                  <a:pt x="1452" y="924"/>
                </a:lnTo>
                <a:lnTo>
                  <a:pt x="1444" y="933"/>
                </a:lnTo>
                <a:lnTo>
                  <a:pt x="1437" y="937"/>
                </a:lnTo>
                <a:lnTo>
                  <a:pt x="1430" y="941"/>
                </a:lnTo>
                <a:lnTo>
                  <a:pt x="1421" y="942"/>
                </a:lnTo>
                <a:lnTo>
                  <a:pt x="1414" y="943"/>
                </a:lnTo>
                <a:lnTo>
                  <a:pt x="1411" y="943"/>
                </a:lnTo>
                <a:lnTo>
                  <a:pt x="1408" y="947"/>
                </a:lnTo>
                <a:lnTo>
                  <a:pt x="1406" y="952"/>
                </a:lnTo>
                <a:lnTo>
                  <a:pt x="1405" y="958"/>
                </a:lnTo>
                <a:lnTo>
                  <a:pt x="1404" y="972"/>
                </a:lnTo>
                <a:lnTo>
                  <a:pt x="1402" y="985"/>
                </a:lnTo>
                <a:lnTo>
                  <a:pt x="1400" y="992"/>
                </a:lnTo>
                <a:lnTo>
                  <a:pt x="1396" y="998"/>
                </a:lnTo>
                <a:lnTo>
                  <a:pt x="1390" y="1004"/>
                </a:lnTo>
                <a:lnTo>
                  <a:pt x="1385" y="1009"/>
                </a:lnTo>
                <a:lnTo>
                  <a:pt x="1371" y="1017"/>
                </a:lnTo>
                <a:lnTo>
                  <a:pt x="1362" y="1022"/>
                </a:lnTo>
                <a:lnTo>
                  <a:pt x="1354" y="1025"/>
                </a:lnTo>
                <a:lnTo>
                  <a:pt x="1346" y="1028"/>
                </a:lnTo>
                <a:lnTo>
                  <a:pt x="1344" y="1030"/>
                </a:lnTo>
                <a:lnTo>
                  <a:pt x="1342" y="1034"/>
                </a:lnTo>
                <a:lnTo>
                  <a:pt x="1341" y="1036"/>
                </a:lnTo>
                <a:lnTo>
                  <a:pt x="1339" y="1041"/>
                </a:lnTo>
                <a:lnTo>
                  <a:pt x="1339" y="1044"/>
                </a:lnTo>
                <a:lnTo>
                  <a:pt x="1338" y="1047"/>
                </a:lnTo>
                <a:lnTo>
                  <a:pt x="1337" y="1049"/>
                </a:lnTo>
                <a:lnTo>
                  <a:pt x="1335" y="1050"/>
                </a:lnTo>
                <a:lnTo>
                  <a:pt x="1329" y="1050"/>
                </a:lnTo>
                <a:lnTo>
                  <a:pt x="1323" y="1049"/>
                </a:lnTo>
                <a:lnTo>
                  <a:pt x="1316" y="1047"/>
                </a:lnTo>
                <a:lnTo>
                  <a:pt x="1311" y="1046"/>
                </a:lnTo>
                <a:lnTo>
                  <a:pt x="1308" y="1047"/>
                </a:lnTo>
                <a:lnTo>
                  <a:pt x="1307" y="1049"/>
                </a:lnTo>
                <a:lnTo>
                  <a:pt x="1306" y="1053"/>
                </a:lnTo>
                <a:lnTo>
                  <a:pt x="1305" y="1059"/>
                </a:lnTo>
                <a:lnTo>
                  <a:pt x="1305" y="1065"/>
                </a:lnTo>
                <a:lnTo>
                  <a:pt x="1306" y="1071"/>
                </a:lnTo>
                <a:lnTo>
                  <a:pt x="1307" y="1076"/>
                </a:lnTo>
                <a:lnTo>
                  <a:pt x="1310" y="1081"/>
                </a:lnTo>
                <a:lnTo>
                  <a:pt x="1312" y="1086"/>
                </a:lnTo>
                <a:lnTo>
                  <a:pt x="1316" y="1088"/>
                </a:lnTo>
                <a:lnTo>
                  <a:pt x="1319" y="1091"/>
                </a:lnTo>
                <a:lnTo>
                  <a:pt x="1324" y="1091"/>
                </a:lnTo>
                <a:lnTo>
                  <a:pt x="1329" y="1091"/>
                </a:lnTo>
                <a:lnTo>
                  <a:pt x="1332" y="1092"/>
                </a:lnTo>
                <a:lnTo>
                  <a:pt x="1335" y="1094"/>
                </a:lnTo>
                <a:lnTo>
                  <a:pt x="1337" y="1098"/>
                </a:lnTo>
                <a:lnTo>
                  <a:pt x="1339" y="1105"/>
                </a:lnTo>
                <a:lnTo>
                  <a:pt x="1344" y="1113"/>
                </a:lnTo>
                <a:lnTo>
                  <a:pt x="1348" y="1120"/>
                </a:lnTo>
                <a:lnTo>
                  <a:pt x="1350" y="1128"/>
                </a:lnTo>
                <a:lnTo>
                  <a:pt x="1351" y="1137"/>
                </a:lnTo>
                <a:lnTo>
                  <a:pt x="1350" y="1149"/>
                </a:lnTo>
                <a:lnTo>
                  <a:pt x="1351" y="1156"/>
                </a:lnTo>
                <a:lnTo>
                  <a:pt x="1352" y="1163"/>
                </a:lnTo>
                <a:lnTo>
                  <a:pt x="1355" y="1169"/>
                </a:lnTo>
                <a:lnTo>
                  <a:pt x="1358" y="1175"/>
                </a:lnTo>
                <a:lnTo>
                  <a:pt x="1364" y="1186"/>
                </a:lnTo>
                <a:lnTo>
                  <a:pt x="1369" y="1196"/>
                </a:lnTo>
                <a:lnTo>
                  <a:pt x="1370" y="1202"/>
                </a:lnTo>
                <a:lnTo>
                  <a:pt x="1369" y="1207"/>
                </a:lnTo>
                <a:lnTo>
                  <a:pt x="1367" y="1212"/>
                </a:lnTo>
                <a:lnTo>
                  <a:pt x="1364" y="1217"/>
                </a:lnTo>
                <a:lnTo>
                  <a:pt x="1357" y="1227"/>
                </a:lnTo>
                <a:lnTo>
                  <a:pt x="1349" y="1238"/>
                </a:lnTo>
                <a:lnTo>
                  <a:pt x="1342" y="1251"/>
                </a:lnTo>
                <a:lnTo>
                  <a:pt x="1336" y="1267"/>
                </a:lnTo>
                <a:lnTo>
                  <a:pt x="1330" y="1280"/>
                </a:lnTo>
                <a:lnTo>
                  <a:pt x="1324" y="1290"/>
                </a:lnTo>
                <a:lnTo>
                  <a:pt x="1317" y="1299"/>
                </a:lnTo>
                <a:lnTo>
                  <a:pt x="1307" y="1307"/>
                </a:lnTo>
                <a:lnTo>
                  <a:pt x="1302" y="1311"/>
                </a:lnTo>
                <a:lnTo>
                  <a:pt x="1298" y="1314"/>
                </a:lnTo>
                <a:lnTo>
                  <a:pt x="1294" y="1315"/>
                </a:lnTo>
                <a:lnTo>
                  <a:pt x="1289" y="1317"/>
                </a:lnTo>
                <a:lnTo>
                  <a:pt x="1281" y="1317"/>
                </a:lnTo>
                <a:lnTo>
                  <a:pt x="1274" y="1318"/>
                </a:lnTo>
                <a:lnTo>
                  <a:pt x="1266" y="1320"/>
                </a:lnTo>
                <a:lnTo>
                  <a:pt x="1255" y="1324"/>
                </a:lnTo>
                <a:lnTo>
                  <a:pt x="1243" y="1328"/>
                </a:lnTo>
                <a:lnTo>
                  <a:pt x="1231" y="1332"/>
                </a:lnTo>
                <a:lnTo>
                  <a:pt x="1217" y="1337"/>
                </a:lnTo>
                <a:lnTo>
                  <a:pt x="1201" y="1342"/>
                </a:lnTo>
                <a:lnTo>
                  <a:pt x="1193" y="1346"/>
                </a:lnTo>
                <a:lnTo>
                  <a:pt x="1185" y="1352"/>
                </a:lnTo>
                <a:lnTo>
                  <a:pt x="1176" y="1361"/>
                </a:lnTo>
                <a:lnTo>
                  <a:pt x="1169" y="1369"/>
                </a:lnTo>
                <a:lnTo>
                  <a:pt x="1157" y="1387"/>
                </a:lnTo>
                <a:lnTo>
                  <a:pt x="1150" y="1399"/>
                </a:lnTo>
                <a:lnTo>
                  <a:pt x="1149" y="1404"/>
                </a:lnTo>
                <a:lnTo>
                  <a:pt x="1148" y="1410"/>
                </a:lnTo>
                <a:lnTo>
                  <a:pt x="1147" y="1418"/>
                </a:lnTo>
                <a:lnTo>
                  <a:pt x="1147" y="1425"/>
                </a:lnTo>
                <a:lnTo>
                  <a:pt x="1146" y="1439"/>
                </a:lnTo>
                <a:lnTo>
                  <a:pt x="1143" y="1450"/>
                </a:lnTo>
                <a:lnTo>
                  <a:pt x="1142" y="1454"/>
                </a:lnTo>
                <a:lnTo>
                  <a:pt x="1141" y="1459"/>
                </a:lnTo>
                <a:lnTo>
                  <a:pt x="1140" y="1464"/>
                </a:lnTo>
                <a:lnTo>
                  <a:pt x="1141" y="1469"/>
                </a:lnTo>
                <a:lnTo>
                  <a:pt x="1141" y="1475"/>
                </a:lnTo>
                <a:lnTo>
                  <a:pt x="1143" y="1478"/>
                </a:lnTo>
                <a:lnTo>
                  <a:pt x="1144" y="1483"/>
                </a:lnTo>
                <a:lnTo>
                  <a:pt x="1148" y="1485"/>
                </a:lnTo>
                <a:lnTo>
                  <a:pt x="1153" y="1491"/>
                </a:lnTo>
                <a:lnTo>
                  <a:pt x="1155" y="1498"/>
                </a:lnTo>
                <a:lnTo>
                  <a:pt x="1157" y="1508"/>
                </a:lnTo>
                <a:lnTo>
                  <a:pt x="1159" y="1520"/>
                </a:lnTo>
                <a:lnTo>
                  <a:pt x="1160" y="1526"/>
                </a:lnTo>
                <a:lnTo>
                  <a:pt x="1162" y="1532"/>
                </a:lnTo>
                <a:lnTo>
                  <a:pt x="1166" y="1536"/>
                </a:lnTo>
                <a:lnTo>
                  <a:pt x="1169" y="1541"/>
                </a:lnTo>
                <a:lnTo>
                  <a:pt x="1178" y="1551"/>
                </a:lnTo>
                <a:lnTo>
                  <a:pt x="1185" y="1558"/>
                </a:lnTo>
                <a:lnTo>
                  <a:pt x="1187" y="1561"/>
                </a:lnTo>
                <a:lnTo>
                  <a:pt x="1188" y="1566"/>
                </a:lnTo>
                <a:lnTo>
                  <a:pt x="1190" y="1571"/>
                </a:lnTo>
                <a:lnTo>
                  <a:pt x="1188" y="1576"/>
                </a:lnTo>
                <a:lnTo>
                  <a:pt x="1185" y="1585"/>
                </a:lnTo>
                <a:lnTo>
                  <a:pt x="1181" y="1595"/>
                </a:lnTo>
                <a:lnTo>
                  <a:pt x="1180" y="1598"/>
                </a:lnTo>
                <a:lnTo>
                  <a:pt x="1178" y="1602"/>
                </a:lnTo>
                <a:lnTo>
                  <a:pt x="1176" y="1604"/>
                </a:lnTo>
                <a:lnTo>
                  <a:pt x="1174" y="1604"/>
                </a:lnTo>
                <a:lnTo>
                  <a:pt x="1172" y="1604"/>
                </a:lnTo>
                <a:lnTo>
                  <a:pt x="1169" y="1603"/>
                </a:lnTo>
                <a:lnTo>
                  <a:pt x="1167" y="1601"/>
                </a:lnTo>
                <a:lnTo>
                  <a:pt x="1165" y="1597"/>
                </a:lnTo>
                <a:lnTo>
                  <a:pt x="1161" y="1595"/>
                </a:lnTo>
                <a:lnTo>
                  <a:pt x="1157" y="1592"/>
                </a:lnTo>
                <a:lnTo>
                  <a:pt x="1154" y="1592"/>
                </a:lnTo>
                <a:lnTo>
                  <a:pt x="1150" y="1592"/>
                </a:lnTo>
                <a:lnTo>
                  <a:pt x="1147" y="1595"/>
                </a:lnTo>
                <a:lnTo>
                  <a:pt x="1143" y="1598"/>
                </a:lnTo>
                <a:lnTo>
                  <a:pt x="1140" y="1602"/>
                </a:lnTo>
                <a:lnTo>
                  <a:pt x="1137" y="1608"/>
                </a:lnTo>
                <a:lnTo>
                  <a:pt x="1130" y="1622"/>
                </a:lnTo>
                <a:lnTo>
                  <a:pt x="1122" y="1640"/>
                </a:lnTo>
                <a:lnTo>
                  <a:pt x="1118" y="1651"/>
                </a:lnTo>
                <a:lnTo>
                  <a:pt x="1115" y="1660"/>
                </a:lnTo>
                <a:lnTo>
                  <a:pt x="1112" y="1670"/>
                </a:lnTo>
                <a:lnTo>
                  <a:pt x="1111" y="1678"/>
                </a:lnTo>
                <a:lnTo>
                  <a:pt x="1110" y="1685"/>
                </a:lnTo>
                <a:lnTo>
                  <a:pt x="1111" y="1690"/>
                </a:lnTo>
                <a:lnTo>
                  <a:pt x="1111" y="1693"/>
                </a:lnTo>
                <a:lnTo>
                  <a:pt x="1113" y="1696"/>
                </a:lnTo>
                <a:lnTo>
                  <a:pt x="1115" y="1698"/>
                </a:lnTo>
                <a:lnTo>
                  <a:pt x="1118" y="1699"/>
                </a:lnTo>
                <a:lnTo>
                  <a:pt x="1122" y="1699"/>
                </a:lnTo>
                <a:lnTo>
                  <a:pt x="1125" y="1699"/>
                </a:lnTo>
                <a:lnTo>
                  <a:pt x="1134" y="1700"/>
                </a:lnTo>
                <a:lnTo>
                  <a:pt x="1140" y="1703"/>
                </a:lnTo>
                <a:lnTo>
                  <a:pt x="1142" y="1705"/>
                </a:lnTo>
                <a:lnTo>
                  <a:pt x="1143" y="1708"/>
                </a:lnTo>
                <a:lnTo>
                  <a:pt x="1143" y="1711"/>
                </a:lnTo>
                <a:lnTo>
                  <a:pt x="1142" y="1716"/>
                </a:lnTo>
                <a:lnTo>
                  <a:pt x="1138" y="1725"/>
                </a:lnTo>
                <a:lnTo>
                  <a:pt x="1132" y="1733"/>
                </a:lnTo>
                <a:lnTo>
                  <a:pt x="1127" y="1741"/>
                </a:lnTo>
                <a:lnTo>
                  <a:pt x="1118" y="1749"/>
                </a:lnTo>
                <a:lnTo>
                  <a:pt x="1111" y="1761"/>
                </a:lnTo>
                <a:lnTo>
                  <a:pt x="1104" y="1774"/>
                </a:lnTo>
                <a:lnTo>
                  <a:pt x="1098" y="1788"/>
                </a:lnTo>
                <a:lnTo>
                  <a:pt x="1090" y="1799"/>
                </a:lnTo>
                <a:lnTo>
                  <a:pt x="1083" y="1806"/>
                </a:lnTo>
                <a:lnTo>
                  <a:pt x="1074" y="1811"/>
                </a:lnTo>
                <a:lnTo>
                  <a:pt x="1065" y="1815"/>
                </a:lnTo>
                <a:lnTo>
                  <a:pt x="1050" y="1818"/>
                </a:lnTo>
                <a:lnTo>
                  <a:pt x="1043" y="1821"/>
                </a:lnTo>
                <a:lnTo>
                  <a:pt x="1036" y="1824"/>
                </a:lnTo>
                <a:lnTo>
                  <a:pt x="1030" y="1826"/>
                </a:lnTo>
                <a:lnTo>
                  <a:pt x="1026" y="1830"/>
                </a:lnTo>
                <a:lnTo>
                  <a:pt x="1022" y="1834"/>
                </a:lnTo>
                <a:lnTo>
                  <a:pt x="1020" y="1837"/>
                </a:lnTo>
                <a:lnTo>
                  <a:pt x="1018" y="1841"/>
                </a:lnTo>
                <a:lnTo>
                  <a:pt x="1017" y="1844"/>
                </a:lnTo>
                <a:lnTo>
                  <a:pt x="1028" y="1859"/>
                </a:lnTo>
                <a:lnTo>
                  <a:pt x="1042" y="1878"/>
                </a:lnTo>
                <a:lnTo>
                  <a:pt x="1042" y="1880"/>
                </a:lnTo>
                <a:lnTo>
                  <a:pt x="1042" y="1882"/>
                </a:lnTo>
                <a:lnTo>
                  <a:pt x="1041" y="1883"/>
                </a:lnTo>
                <a:lnTo>
                  <a:pt x="1040" y="1886"/>
                </a:lnTo>
                <a:lnTo>
                  <a:pt x="1035" y="1888"/>
                </a:lnTo>
                <a:lnTo>
                  <a:pt x="1030" y="1891"/>
                </a:lnTo>
                <a:lnTo>
                  <a:pt x="1024" y="1893"/>
                </a:lnTo>
                <a:lnTo>
                  <a:pt x="1018" y="1895"/>
                </a:lnTo>
                <a:lnTo>
                  <a:pt x="1012" y="1899"/>
                </a:lnTo>
                <a:lnTo>
                  <a:pt x="1009" y="1905"/>
                </a:lnTo>
                <a:lnTo>
                  <a:pt x="1003" y="1919"/>
                </a:lnTo>
                <a:lnTo>
                  <a:pt x="998" y="1937"/>
                </a:lnTo>
                <a:lnTo>
                  <a:pt x="997" y="1945"/>
                </a:lnTo>
                <a:lnTo>
                  <a:pt x="996" y="1954"/>
                </a:lnTo>
                <a:lnTo>
                  <a:pt x="996" y="1962"/>
                </a:lnTo>
                <a:lnTo>
                  <a:pt x="997" y="1968"/>
                </a:lnTo>
                <a:lnTo>
                  <a:pt x="998" y="1974"/>
                </a:lnTo>
                <a:lnTo>
                  <a:pt x="998" y="1979"/>
                </a:lnTo>
                <a:lnTo>
                  <a:pt x="998" y="1983"/>
                </a:lnTo>
                <a:lnTo>
                  <a:pt x="997" y="1987"/>
                </a:lnTo>
                <a:lnTo>
                  <a:pt x="993" y="1994"/>
                </a:lnTo>
                <a:lnTo>
                  <a:pt x="989" y="2001"/>
                </a:lnTo>
                <a:lnTo>
                  <a:pt x="986" y="2012"/>
                </a:lnTo>
                <a:lnTo>
                  <a:pt x="985" y="2024"/>
                </a:lnTo>
                <a:lnTo>
                  <a:pt x="985" y="2036"/>
                </a:lnTo>
                <a:lnTo>
                  <a:pt x="982" y="2046"/>
                </a:lnTo>
                <a:lnTo>
                  <a:pt x="979" y="2057"/>
                </a:lnTo>
                <a:lnTo>
                  <a:pt x="979" y="2069"/>
                </a:lnTo>
                <a:lnTo>
                  <a:pt x="979" y="2075"/>
                </a:lnTo>
                <a:lnTo>
                  <a:pt x="978" y="2081"/>
                </a:lnTo>
                <a:lnTo>
                  <a:pt x="978" y="2087"/>
                </a:lnTo>
                <a:lnTo>
                  <a:pt x="976" y="2092"/>
                </a:lnTo>
                <a:lnTo>
                  <a:pt x="968" y="2101"/>
                </a:lnTo>
                <a:lnTo>
                  <a:pt x="959" y="2111"/>
                </a:lnTo>
                <a:lnTo>
                  <a:pt x="948" y="2120"/>
                </a:lnTo>
                <a:lnTo>
                  <a:pt x="936" y="2130"/>
                </a:lnTo>
                <a:lnTo>
                  <a:pt x="932" y="2135"/>
                </a:lnTo>
                <a:lnTo>
                  <a:pt x="929" y="2141"/>
                </a:lnTo>
                <a:lnTo>
                  <a:pt x="929" y="2149"/>
                </a:lnTo>
                <a:lnTo>
                  <a:pt x="929" y="2156"/>
                </a:lnTo>
                <a:lnTo>
                  <a:pt x="932" y="2163"/>
                </a:lnTo>
                <a:lnTo>
                  <a:pt x="935" y="2170"/>
                </a:lnTo>
                <a:lnTo>
                  <a:pt x="940" y="2176"/>
                </a:lnTo>
                <a:lnTo>
                  <a:pt x="946" y="2181"/>
                </a:lnTo>
                <a:lnTo>
                  <a:pt x="951" y="2185"/>
                </a:lnTo>
                <a:lnTo>
                  <a:pt x="954" y="2189"/>
                </a:lnTo>
                <a:lnTo>
                  <a:pt x="957" y="2194"/>
                </a:lnTo>
                <a:lnTo>
                  <a:pt x="957" y="2197"/>
                </a:lnTo>
                <a:lnTo>
                  <a:pt x="955" y="2201"/>
                </a:lnTo>
                <a:lnTo>
                  <a:pt x="952" y="2204"/>
                </a:lnTo>
                <a:lnTo>
                  <a:pt x="948" y="2209"/>
                </a:lnTo>
                <a:lnTo>
                  <a:pt x="943" y="2214"/>
                </a:lnTo>
                <a:lnTo>
                  <a:pt x="940" y="2217"/>
                </a:lnTo>
                <a:lnTo>
                  <a:pt x="939" y="2222"/>
                </a:lnTo>
                <a:lnTo>
                  <a:pt x="939" y="2227"/>
                </a:lnTo>
                <a:lnTo>
                  <a:pt x="939" y="2232"/>
                </a:lnTo>
                <a:lnTo>
                  <a:pt x="942" y="2242"/>
                </a:lnTo>
                <a:lnTo>
                  <a:pt x="945" y="2248"/>
                </a:lnTo>
                <a:lnTo>
                  <a:pt x="946" y="2254"/>
                </a:lnTo>
                <a:lnTo>
                  <a:pt x="947" y="2266"/>
                </a:lnTo>
                <a:lnTo>
                  <a:pt x="947" y="2271"/>
                </a:lnTo>
                <a:lnTo>
                  <a:pt x="946" y="2273"/>
                </a:lnTo>
                <a:lnTo>
                  <a:pt x="946" y="2276"/>
                </a:lnTo>
                <a:lnTo>
                  <a:pt x="943" y="2277"/>
                </a:lnTo>
                <a:lnTo>
                  <a:pt x="942" y="2277"/>
                </a:lnTo>
                <a:lnTo>
                  <a:pt x="940" y="2277"/>
                </a:lnTo>
                <a:lnTo>
                  <a:pt x="939" y="2276"/>
                </a:lnTo>
                <a:lnTo>
                  <a:pt x="936" y="2273"/>
                </a:lnTo>
                <a:lnTo>
                  <a:pt x="934" y="2271"/>
                </a:lnTo>
                <a:lnTo>
                  <a:pt x="932" y="2271"/>
                </a:lnTo>
                <a:lnTo>
                  <a:pt x="928" y="2271"/>
                </a:lnTo>
                <a:lnTo>
                  <a:pt x="924" y="2272"/>
                </a:lnTo>
                <a:lnTo>
                  <a:pt x="921" y="2275"/>
                </a:lnTo>
                <a:lnTo>
                  <a:pt x="917" y="2278"/>
                </a:lnTo>
                <a:lnTo>
                  <a:pt x="914" y="2283"/>
                </a:lnTo>
                <a:lnTo>
                  <a:pt x="910" y="2289"/>
                </a:lnTo>
                <a:lnTo>
                  <a:pt x="904" y="2304"/>
                </a:lnTo>
                <a:lnTo>
                  <a:pt x="899" y="2321"/>
                </a:lnTo>
                <a:lnTo>
                  <a:pt x="896" y="2335"/>
                </a:lnTo>
                <a:lnTo>
                  <a:pt x="894" y="2343"/>
                </a:lnTo>
                <a:lnTo>
                  <a:pt x="901" y="2354"/>
                </a:lnTo>
                <a:lnTo>
                  <a:pt x="904" y="2364"/>
                </a:lnTo>
                <a:lnTo>
                  <a:pt x="901" y="2370"/>
                </a:lnTo>
                <a:lnTo>
                  <a:pt x="899" y="2376"/>
                </a:lnTo>
                <a:lnTo>
                  <a:pt x="899" y="2378"/>
                </a:lnTo>
                <a:lnTo>
                  <a:pt x="901" y="2380"/>
                </a:lnTo>
                <a:lnTo>
                  <a:pt x="903" y="2383"/>
                </a:lnTo>
                <a:lnTo>
                  <a:pt x="908" y="2385"/>
                </a:lnTo>
                <a:lnTo>
                  <a:pt x="913" y="2387"/>
                </a:lnTo>
                <a:lnTo>
                  <a:pt x="917" y="2391"/>
                </a:lnTo>
                <a:lnTo>
                  <a:pt x="921" y="2393"/>
                </a:lnTo>
                <a:lnTo>
                  <a:pt x="923" y="2397"/>
                </a:lnTo>
                <a:lnTo>
                  <a:pt x="926" y="2401"/>
                </a:lnTo>
                <a:lnTo>
                  <a:pt x="927" y="2404"/>
                </a:lnTo>
                <a:lnTo>
                  <a:pt x="928" y="2408"/>
                </a:lnTo>
                <a:lnTo>
                  <a:pt x="928" y="2411"/>
                </a:lnTo>
                <a:lnTo>
                  <a:pt x="927" y="2414"/>
                </a:lnTo>
                <a:lnTo>
                  <a:pt x="926" y="2416"/>
                </a:lnTo>
                <a:lnTo>
                  <a:pt x="923" y="2418"/>
                </a:lnTo>
                <a:lnTo>
                  <a:pt x="921" y="2420"/>
                </a:lnTo>
                <a:lnTo>
                  <a:pt x="914" y="2422"/>
                </a:lnTo>
                <a:lnTo>
                  <a:pt x="905" y="2422"/>
                </a:lnTo>
                <a:lnTo>
                  <a:pt x="897" y="2422"/>
                </a:lnTo>
                <a:lnTo>
                  <a:pt x="890" y="2421"/>
                </a:lnTo>
                <a:lnTo>
                  <a:pt x="883" y="2417"/>
                </a:lnTo>
                <a:lnTo>
                  <a:pt x="877" y="2412"/>
                </a:lnTo>
                <a:lnTo>
                  <a:pt x="870" y="2406"/>
                </a:lnTo>
                <a:lnTo>
                  <a:pt x="860" y="2401"/>
                </a:lnTo>
                <a:lnTo>
                  <a:pt x="852" y="2396"/>
                </a:lnTo>
                <a:lnTo>
                  <a:pt x="845" y="2393"/>
                </a:lnTo>
                <a:lnTo>
                  <a:pt x="839" y="2391"/>
                </a:lnTo>
                <a:lnTo>
                  <a:pt x="832" y="2384"/>
                </a:lnTo>
                <a:lnTo>
                  <a:pt x="825" y="2376"/>
                </a:lnTo>
                <a:lnTo>
                  <a:pt x="817" y="2366"/>
                </a:lnTo>
                <a:lnTo>
                  <a:pt x="810" y="2357"/>
                </a:lnTo>
                <a:lnTo>
                  <a:pt x="802" y="2347"/>
                </a:lnTo>
                <a:lnTo>
                  <a:pt x="794" y="2339"/>
                </a:lnTo>
                <a:lnTo>
                  <a:pt x="785" y="2334"/>
                </a:lnTo>
                <a:lnTo>
                  <a:pt x="777" y="2332"/>
                </a:lnTo>
                <a:lnTo>
                  <a:pt x="766" y="2330"/>
                </a:lnTo>
                <a:lnTo>
                  <a:pt x="762" y="2332"/>
                </a:lnTo>
                <a:lnTo>
                  <a:pt x="757" y="2333"/>
                </a:lnTo>
                <a:lnTo>
                  <a:pt x="752" y="2334"/>
                </a:lnTo>
                <a:lnTo>
                  <a:pt x="749" y="2338"/>
                </a:lnTo>
                <a:lnTo>
                  <a:pt x="743" y="2343"/>
                </a:lnTo>
                <a:lnTo>
                  <a:pt x="738" y="2347"/>
                </a:lnTo>
                <a:lnTo>
                  <a:pt x="733" y="2349"/>
                </a:lnTo>
                <a:lnTo>
                  <a:pt x="726" y="2349"/>
                </a:lnTo>
                <a:lnTo>
                  <a:pt x="719" y="2349"/>
                </a:lnTo>
                <a:lnTo>
                  <a:pt x="712" y="2349"/>
                </a:lnTo>
                <a:lnTo>
                  <a:pt x="706" y="2352"/>
                </a:lnTo>
                <a:lnTo>
                  <a:pt x="700" y="2358"/>
                </a:lnTo>
                <a:lnTo>
                  <a:pt x="691" y="2366"/>
                </a:lnTo>
                <a:lnTo>
                  <a:pt x="683" y="2374"/>
                </a:lnTo>
                <a:lnTo>
                  <a:pt x="678" y="2378"/>
                </a:lnTo>
                <a:lnTo>
                  <a:pt x="674" y="2380"/>
                </a:lnTo>
                <a:lnTo>
                  <a:pt x="668" y="2382"/>
                </a:lnTo>
                <a:lnTo>
                  <a:pt x="661" y="2383"/>
                </a:lnTo>
                <a:lnTo>
                  <a:pt x="647" y="2383"/>
                </a:lnTo>
                <a:lnTo>
                  <a:pt x="633" y="2383"/>
                </a:lnTo>
                <a:lnTo>
                  <a:pt x="620" y="2383"/>
                </a:lnTo>
                <a:lnTo>
                  <a:pt x="608" y="2383"/>
                </a:lnTo>
                <a:lnTo>
                  <a:pt x="602" y="2384"/>
                </a:lnTo>
                <a:lnTo>
                  <a:pt x="596" y="2385"/>
                </a:lnTo>
                <a:lnTo>
                  <a:pt x="592" y="2387"/>
                </a:lnTo>
                <a:lnTo>
                  <a:pt x="587" y="2390"/>
                </a:lnTo>
                <a:lnTo>
                  <a:pt x="583" y="2393"/>
                </a:lnTo>
                <a:lnTo>
                  <a:pt x="580" y="2397"/>
                </a:lnTo>
                <a:lnTo>
                  <a:pt x="576" y="2402"/>
                </a:lnTo>
                <a:lnTo>
                  <a:pt x="574" y="2406"/>
                </a:lnTo>
                <a:lnTo>
                  <a:pt x="570" y="2415"/>
                </a:lnTo>
                <a:lnTo>
                  <a:pt x="568" y="2422"/>
                </a:lnTo>
                <a:lnTo>
                  <a:pt x="567" y="2427"/>
                </a:lnTo>
                <a:lnTo>
                  <a:pt x="563" y="2430"/>
                </a:lnTo>
                <a:lnTo>
                  <a:pt x="561" y="2431"/>
                </a:lnTo>
                <a:lnTo>
                  <a:pt x="557" y="2430"/>
                </a:lnTo>
                <a:lnTo>
                  <a:pt x="554" y="2429"/>
                </a:lnTo>
                <a:lnTo>
                  <a:pt x="550" y="2428"/>
                </a:lnTo>
                <a:lnTo>
                  <a:pt x="542" y="2423"/>
                </a:lnTo>
                <a:lnTo>
                  <a:pt x="533" y="2420"/>
                </a:lnTo>
                <a:lnTo>
                  <a:pt x="525" y="2417"/>
                </a:lnTo>
                <a:lnTo>
                  <a:pt x="518" y="2417"/>
                </a:lnTo>
                <a:lnTo>
                  <a:pt x="516" y="2418"/>
                </a:lnTo>
                <a:lnTo>
                  <a:pt x="512" y="2420"/>
                </a:lnTo>
                <a:lnTo>
                  <a:pt x="511" y="2422"/>
                </a:lnTo>
                <a:lnTo>
                  <a:pt x="508" y="2425"/>
                </a:lnTo>
                <a:lnTo>
                  <a:pt x="505" y="2437"/>
                </a:lnTo>
                <a:lnTo>
                  <a:pt x="501" y="2445"/>
                </a:lnTo>
                <a:lnTo>
                  <a:pt x="498" y="2447"/>
                </a:lnTo>
                <a:lnTo>
                  <a:pt x="493" y="2447"/>
                </a:lnTo>
                <a:lnTo>
                  <a:pt x="489" y="2446"/>
                </a:lnTo>
                <a:lnTo>
                  <a:pt x="485" y="2441"/>
                </a:lnTo>
                <a:lnTo>
                  <a:pt x="482" y="2439"/>
                </a:lnTo>
                <a:lnTo>
                  <a:pt x="480" y="2437"/>
                </a:lnTo>
                <a:lnTo>
                  <a:pt x="476" y="2437"/>
                </a:lnTo>
                <a:lnTo>
                  <a:pt x="473" y="2439"/>
                </a:lnTo>
                <a:lnTo>
                  <a:pt x="464" y="2441"/>
                </a:lnTo>
                <a:lnTo>
                  <a:pt x="456" y="2446"/>
                </a:lnTo>
                <a:lnTo>
                  <a:pt x="445" y="2450"/>
                </a:lnTo>
                <a:lnTo>
                  <a:pt x="432" y="2456"/>
                </a:lnTo>
                <a:lnTo>
                  <a:pt x="419" y="2462"/>
                </a:lnTo>
                <a:lnTo>
                  <a:pt x="407" y="2468"/>
                </a:lnTo>
                <a:lnTo>
                  <a:pt x="401" y="2471"/>
                </a:lnTo>
                <a:lnTo>
                  <a:pt x="397" y="2473"/>
                </a:lnTo>
                <a:lnTo>
                  <a:pt x="392" y="2473"/>
                </a:lnTo>
                <a:lnTo>
                  <a:pt x="387" y="2473"/>
                </a:lnTo>
                <a:lnTo>
                  <a:pt x="384" y="2472"/>
                </a:lnTo>
                <a:lnTo>
                  <a:pt x="380" y="2471"/>
                </a:lnTo>
                <a:lnTo>
                  <a:pt x="378" y="2468"/>
                </a:lnTo>
                <a:lnTo>
                  <a:pt x="376" y="2465"/>
                </a:lnTo>
                <a:lnTo>
                  <a:pt x="374" y="2458"/>
                </a:lnTo>
                <a:lnTo>
                  <a:pt x="369" y="2448"/>
                </a:lnTo>
                <a:lnTo>
                  <a:pt x="367" y="2443"/>
                </a:lnTo>
                <a:lnTo>
                  <a:pt x="363" y="2440"/>
                </a:lnTo>
                <a:lnTo>
                  <a:pt x="360" y="2437"/>
                </a:lnTo>
                <a:lnTo>
                  <a:pt x="356" y="2435"/>
                </a:lnTo>
                <a:lnTo>
                  <a:pt x="347" y="2434"/>
                </a:lnTo>
                <a:lnTo>
                  <a:pt x="340" y="2433"/>
                </a:lnTo>
                <a:lnTo>
                  <a:pt x="336" y="2433"/>
                </a:lnTo>
                <a:lnTo>
                  <a:pt x="332" y="2431"/>
                </a:lnTo>
                <a:lnTo>
                  <a:pt x="330" y="2429"/>
                </a:lnTo>
                <a:lnTo>
                  <a:pt x="328" y="2425"/>
                </a:lnTo>
                <a:lnTo>
                  <a:pt x="324" y="2420"/>
                </a:lnTo>
                <a:lnTo>
                  <a:pt x="319" y="2415"/>
                </a:lnTo>
                <a:lnTo>
                  <a:pt x="315" y="2412"/>
                </a:lnTo>
                <a:lnTo>
                  <a:pt x="308" y="2410"/>
                </a:lnTo>
                <a:lnTo>
                  <a:pt x="302" y="2409"/>
                </a:lnTo>
                <a:lnTo>
                  <a:pt x="297" y="2406"/>
                </a:lnTo>
                <a:lnTo>
                  <a:pt x="294" y="2404"/>
                </a:lnTo>
                <a:lnTo>
                  <a:pt x="294" y="2402"/>
                </a:lnTo>
                <a:lnTo>
                  <a:pt x="294" y="2399"/>
                </a:lnTo>
                <a:lnTo>
                  <a:pt x="296" y="2396"/>
                </a:lnTo>
                <a:lnTo>
                  <a:pt x="298" y="2392"/>
                </a:lnTo>
                <a:lnTo>
                  <a:pt x="303" y="2390"/>
                </a:lnTo>
                <a:lnTo>
                  <a:pt x="308" y="2387"/>
                </a:lnTo>
                <a:lnTo>
                  <a:pt x="313" y="2385"/>
                </a:lnTo>
                <a:lnTo>
                  <a:pt x="327" y="2380"/>
                </a:lnTo>
                <a:lnTo>
                  <a:pt x="337" y="2374"/>
                </a:lnTo>
                <a:lnTo>
                  <a:pt x="346" y="2365"/>
                </a:lnTo>
                <a:lnTo>
                  <a:pt x="355" y="2353"/>
                </a:lnTo>
                <a:lnTo>
                  <a:pt x="362" y="2341"/>
                </a:lnTo>
                <a:lnTo>
                  <a:pt x="367" y="2332"/>
                </a:lnTo>
                <a:lnTo>
                  <a:pt x="368" y="2322"/>
                </a:lnTo>
                <a:lnTo>
                  <a:pt x="369" y="2314"/>
                </a:lnTo>
                <a:lnTo>
                  <a:pt x="368" y="2304"/>
                </a:lnTo>
                <a:lnTo>
                  <a:pt x="368" y="2296"/>
                </a:lnTo>
                <a:lnTo>
                  <a:pt x="367" y="2289"/>
                </a:lnTo>
                <a:lnTo>
                  <a:pt x="368" y="2282"/>
                </a:lnTo>
                <a:lnTo>
                  <a:pt x="371" y="2277"/>
                </a:lnTo>
                <a:lnTo>
                  <a:pt x="373" y="2272"/>
                </a:lnTo>
                <a:lnTo>
                  <a:pt x="378" y="2267"/>
                </a:lnTo>
                <a:lnTo>
                  <a:pt x="385" y="2260"/>
                </a:lnTo>
                <a:lnTo>
                  <a:pt x="398" y="2247"/>
                </a:lnTo>
                <a:lnTo>
                  <a:pt x="411" y="2238"/>
                </a:lnTo>
                <a:lnTo>
                  <a:pt x="423" y="2229"/>
                </a:lnTo>
                <a:lnTo>
                  <a:pt x="436" y="2223"/>
                </a:lnTo>
                <a:lnTo>
                  <a:pt x="450" y="2217"/>
                </a:lnTo>
                <a:lnTo>
                  <a:pt x="462" y="2212"/>
                </a:lnTo>
                <a:lnTo>
                  <a:pt x="474" y="2204"/>
                </a:lnTo>
                <a:lnTo>
                  <a:pt x="485" y="2195"/>
                </a:lnTo>
                <a:lnTo>
                  <a:pt x="488" y="2190"/>
                </a:lnTo>
                <a:lnTo>
                  <a:pt x="491" y="2187"/>
                </a:lnTo>
                <a:lnTo>
                  <a:pt x="492" y="2183"/>
                </a:lnTo>
                <a:lnTo>
                  <a:pt x="492" y="2179"/>
                </a:lnTo>
                <a:lnTo>
                  <a:pt x="491" y="2177"/>
                </a:lnTo>
                <a:lnTo>
                  <a:pt x="488" y="2175"/>
                </a:lnTo>
                <a:lnTo>
                  <a:pt x="486" y="2174"/>
                </a:lnTo>
                <a:lnTo>
                  <a:pt x="483" y="2172"/>
                </a:lnTo>
                <a:lnTo>
                  <a:pt x="481" y="2171"/>
                </a:lnTo>
                <a:lnTo>
                  <a:pt x="480" y="2170"/>
                </a:lnTo>
                <a:lnTo>
                  <a:pt x="479" y="2168"/>
                </a:lnTo>
                <a:lnTo>
                  <a:pt x="480" y="2165"/>
                </a:lnTo>
                <a:lnTo>
                  <a:pt x="482" y="2159"/>
                </a:lnTo>
                <a:lnTo>
                  <a:pt x="487" y="2151"/>
                </a:lnTo>
                <a:lnTo>
                  <a:pt x="489" y="2146"/>
                </a:lnTo>
                <a:lnTo>
                  <a:pt x="492" y="2141"/>
                </a:lnTo>
                <a:lnTo>
                  <a:pt x="493" y="2137"/>
                </a:lnTo>
                <a:lnTo>
                  <a:pt x="493" y="2132"/>
                </a:lnTo>
                <a:lnTo>
                  <a:pt x="493" y="2127"/>
                </a:lnTo>
                <a:lnTo>
                  <a:pt x="492" y="2124"/>
                </a:lnTo>
                <a:lnTo>
                  <a:pt x="489" y="2120"/>
                </a:lnTo>
                <a:lnTo>
                  <a:pt x="486" y="2116"/>
                </a:lnTo>
                <a:lnTo>
                  <a:pt x="475" y="2111"/>
                </a:lnTo>
                <a:lnTo>
                  <a:pt x="464" y="2103"/>
                </a:lnTo>
                <a:lnTo>
                  <a:pt x="453" y="2096"/>
                </a:lnTo>
                <a:lnTo>
                  <a:pt x="443" y="2088"/>
                </a:lnTo>
                <a:lnTo>
                  <a:pt x="434" y="2081"/>
                </a:lnTo>
                <a:lnTo>
                  <a:pt x="425" y="2075"/>
                </a:lnTo>
                <a:lnTo>
                  <a:pt x="420" y="2072"/>
                </a:lnTo>
                <a:lnTo>
                  <a:pt x="416" y="2071"/>
                </a:lnTo>
                <a:lnTo>
                  <a:pt x="412" y="2070"/>
                </a:lnTo>
                <a:lnTo>
                  <a:pt x="407" y="2070"/>
                </a:lnTo>
                <a:lnTo>
                  <a:pt x="403" y="2070"/>
                </a:lnTo>
                <a:lnTo>
                  <a:pt x="398" y="2072"/>
                </a:lnTo>
                <a:lnTo>
                  <a:pt x="394" y="2075"/>
                </a:lnTo>
                <a:lnTo>
                  <a:pt x="390" y="2078"/>
                </a:lnTo>
                <a:lnTo>
                  <a:pt x="381" y="2087"/>
                </a:lnTo>
                <a:lnTo>
                  <a:pt x="375" y="2095"/>
                </a:lnTo>
                <a:lnTo>
                  <a:pt x="368" y="2103"/>
                </a:lnTo>
                <a:lnTo>
                  <a:pt x="361" y="2112"/>
                </a:lnTo>
                <a:lnTo>
                  <a:pt x="351" y="2118"/>
                </a:lnTo>
                <a:lnTo>
                  <a:pt x="342" y="2122"/>
                </a:lnTo>
                <a:lnTo>
                  <a:pt x="332" y="2125"/>
                </a:lnTo>
                <a:lnTo>
                  <a:pt x="322" y="2126"/>
                </a:lnTo>
                <a:lnTo>
                  <a:pt x="310" y="2126"/>
                </a:lnTo>
                <a:lnTo>
                  <a:pt x="299" y="2124"/>
                </a:lnTo>
                <a:lnTo>
                  <a:pt x="288" y="2122"/>
                </a:lnTo>
                <a:lnTo>
                  <a:pt x="279" y="2120"/>
                </a:lnTo>
                <a:lnTo>
                  <a:pt x="274" y="2120"/>
                </a:lnTo>
                <a:lnTo>
                  <a:pt x="268" y="2121"/>
                </a:lnTo>
                <a:lnTo>
                  <a:pt x="262" y="2122"/>
                </a:lnTo>
                <a:lnTo>
                  <a:pt x="256" y="2125"/>
                </a:lnTo>
                <a:lnTo>
                  <a:pt x="246" y="2132"/>
                </a:lnTo>
                <a:lnTo>
                  <a:pt x="237" y="2137"/>
                </a:lnTo>
                <a:lnTo>
                  <a:pt x="231" y="2140"/>
                </a:lnTo>
                <a:lnTo>
                  <a:pt x="225" y="2141"/>
                </a:lnTo>
                <a:lnTo>
                  <a:pt x="223" y="2140"/>
                </a:lnTo>
                <a:lnTo>
                  <a:pt x="222" y="2137"/>
                </a:lnTo>
                <a:lnTo>
                  <a:pt x="222" y="2132"/>
                </a:lnTo>
                <a:lnTo>
                  <a:pt x="222" y="2127"/>
                </a:lnTo>
                <a:lnTo>
                  <a:pt x="223" y="2114"/>
                </a:lnTo>
                <a:lnTo>
                  <a:pt x="222" y="2103"/>
                </a:lnTo>
                <a:lnTo>
                  <a:pt x="217" y="2094"/>
                </a:lnTo>
                <a:lnTo>
                  <a:pt x="210" y="2084"/>
                </a:lnTo>
                <a:lnTo>
                  <a:pt x="203" y="2076"/>
                </a:lnTo>
                <a:lnTo>
                  <a:pt x="197" y="2070"/>
                </a:lnTo>
                <a:lnTo>
                  <a:pt x="192" y="2067"/>
                </a:lnTo>
                <a:lnTo>
                  <a:pt x="186" y="2063"/>
                </a:lnTo>
                <a:lnTo>
                  <a:pt x="185" y="2061"/>
                </a:lnTo>
                <a:lnTo>
                  <a:pt x="184" y="2058"/>
                </a:lnTo>
                <a:lnTo>
                  <a:pt x="183" y="2055"/>
                </a:lnTo>
                <a:lnTo>
                  <a:pt x="184" y="2051"/>
                </a:lnTo>
                <a:lnTo>
                  <a:pt x="187" y="2042"/>
                </a:lnTo>
                <a:lnTo>
                  <a:pt x="190" y="2029"/>
                </a:lnTo>
                <a:lnTo>
                  <a:pt x="191" y="2021"/>
                </a:lnTo>
                <a:lnTo>
                  <a:pt x="191" y="2014"/>
                </a:lnTo>
                <a:lnTo>
                  <a:pt x="191" y="2007"/>
                </a:lnTo>
                <a:lnTo>
                  <a:pt x="190" y="1999"/>
                </a:lnTo>
                <a:lnTo>
                  <a:pt x="187" y="1993"/>
                </a:lnTo>
                <a:lnTo>
                  <a:pt x="184" y="1987"/>
                </a:lnTo>
                <a:lnTo>
                  <a:pt x="180" y="1982"/>
                </a:lnTo>
                <a:lnTo>
                  <a:pt x="177" y="1977"/>
                </a:lnTo>
                <a:lnTo>
                  <a:pt x="172" y="1971"/>
                </a:lnTo>
                <a:lnTo>
                  <a:pt x="170" y="1966"/>
                </a:lnTo>
                <a:lnTo>
                  <a:pt x="166" y="1957"/>
                </a:lnTo>
                <a:lnTo>
                  <a:pt x="165" y="1948"/>
                </a:lnTo>
                <a:lnTo>
                  <a:pt x="165" y="1942"/>
                </a:lnTo>
                <a:lnTo>
                  <a:pt x="165" y="1937"/>
                </a:lnTo>
                <a:lnTo>
                  <a:pt x="166" y="1932"/>
                </a:lnTo>
                <a:lnTo>
                  <a:pt x="168" y="1929"/>
                </a:lnTo>
                <a:lnTo>
                  <a:pt x="172" y="1920"/>
                </a:lnTo>
                <a:lnTo>
                  <a:pt x="178" y="1912"/>
                </a:lnTo>
                <a:lnTo>
                  <a:pt x="183" y="1904"/>
                </a:lnTo>
                <a:lnTo>
                  <a:pt x="189" y="1895"/>
                </a:lnTo>
                <a:lnTo>
                  <a:pt x="192" y="1886"/>
                </a:lnTo>
                <a:lnTo>
                  <a:pt x="195" y="1874"/>
                </a:lnTo>
                <a:lnTo>
                  <a:pt x="197" y="1851"/>
                </a:lnTo>
                <a:lnTo>
                  <a:pt x="201" y="1830"/>
                </a:lnTo>
                <a:lnTo>
                  <a:pt x="202" y="1822"/>
                </a:lnTo>
                <a:lnTo>
                  <a:pt x="205" y="1813"/>
                </a:lnTo>
                <a:lnTo>
                  <a:pt x="209" y="1806"/>
                </a:lnTo>
                <a:lnTo>
                  <a:pt x="212" y="1800"/>
                </a:lnTo>
                <a:lnTo>
                  <a:pt x="228" y="1790"/>
                </a:lnTo>
                <a:lnTo>
                  <a:pt x="247" y="1778"/>
                </a:lnTo>
                <a:lnTo>
                  <a:pt x="256" y="1772"/>
                </a:lnTo>
                <a:lnTo>
                  <a:pt x="265" y="1766"/>
                </a:lnTo>
                <a:lnTo>
                  <a:pt x="271" y="1761"/>
                </a:lnTo>
                <a:lnTo>
                  <a:pt x="274" y="1755"/>
                </a:lnTo>
                <a:lnTo>
                  <a:pt x="275" y="1749"/>
                </a:lnTo>
                <a:lnTo>
                  <a:pt x="275" y="1744"/>
                </a:lnTo>
                <a:lnTo>
                  <a:pt x="273" y="1741"/>
                </a:lnTo>
                <a:lnTo>
                  <a:pt x="271" y="1737"/>
                </a:lnTo>
                <a:lnTo>
                  <a:pt x="266" y="1736"/>
                </a:lnTo>
                <a:lnTo>
                  <a:pt x="261" y="1735"/>
                </a:lnTo>
                <a:lnTo>
                  <a:pt x="255" y="1735"/>
                </a:lnTo>
                <a:lnTo>
                  <a:pt x="248" y="1736"/>
                </a:lnTo>
                <a:lnTo>
                  <a:pt x="234" y="1741"/>
                </a:lnTo>
                <a:lnTo>
                  <a:pt x="222" y="1746"/>
                </a:lnTo>
                <a:lnTo>
                  <a:pt x="210" y="1750"/>
                </a:lnTo>
                <a:lnTo>
                  <a:pt x="197" y="1753"/>
                </a:lnTo>
                <a:lnTo>
                  <a:pt x="190" y="1753"/>
                </a:lnTo>
                <a:lnTo>
                  <a:pt x="185" y="1750"/>
                </a:lnTo>
                <a:lnTo>
                  <a:pt x="181" y="1747"/>
                </a:lnTo>
                <a:lnTo>
                  <a:pt x="179" y="1743"/>
                </a:lnTo>
                <a:lnTo>
                  <a:pt x="179" y="1738"/>
                </a:lnTo>
                <a:lnTo>
                  <a:pt x="180" y="1733"/>
                </a:lnTo>
                <a:lnTo>
                  <a:pt x="183" y="1728"/>
                </a:lnTo>
                <a:lnTo>
                  <a:pt x="187" y="1722"/>
                </a:lnTo>
                <a:lnTo>
                  <a:pt x="197" y="1712"/>
                </a:lnTo>
                <a:lnTo>
                  <a:pt x="203" y="1704"/>
                </a:lnTo>
                <a:lnTo>
                  <a:pt x="204" y="1699"/>
                </a:lnTo>
                <a:lnTo>
                  <a:pt x="205" y="1695"/>
                </a:lnTo>
                <a:lnTo>
                  <a:pt x="205" y="1690"/>
                </a:lnTo>
                <a:lnTo>
                  <a:pt x="204" y="1685"/>
                </a:lnTo>
                <a:lnTo>
                  <a:pt x="202" y="1675"/>
                </a:lnTo>
                <a:lnTo>
                  <a:pt x="203" y="1666"/>
                </a:lnTo>
                <a:lnTo>
                  <a:pt x="204" y="1661"/>
                </a:lnTo>
                <a:lnTo>
                  <a:pt x="205" y="1656"/>
                </a:lnTo>
                <a:lnTo>
                  <a:pt x="208" y="1653"/>
                </a:lnTo>
                <a:lnTo>
                  <a:pt x="212" y="1648"/>
                </a:lnTo>
                <a:lnTo>
                  <a:pt x="215" y="1642"/>
                </a:lnTo>
                <a:lnTo>
                  <a:pt x="218" y="1636"/>
                </a:lnTo>
                <a:lnTo>
                  <a:pt x="220" y="1629"/>
                </a:lnTo>
                <a:lnTo>
                  <a:pt x="221" y="1621"/>
                </a:lnTo>
                <a:lnTo>
                  <a:pt x="222" y="1605"/>
                </a:lnTo>
                <a:lnTo>
                  <a:pt x="221" y="1593"/>
                </a:lnTo>
                <a:lnTo>
                  <a:pt x="220" y="1589"/>
                </a:lnTo>
                <a:lnTo>
                  <a:pt x="216" y="1584"/>
                </a:lnTo>
                <a:lnTo>
                  <a:pt x="212" y="1580"/>
                </a:lnTo>
                <a:lnTo>
                  <a:pt x="208" y="1577"/>
                </a:lnTo>
                <a:lnTo>
                  <a:pt x="202" y="1573"/>
                </a:lnTo>
                <a:lnTo>
                  <a:pt x="195" y="1570"/>
                </a:lnTo>
                <a:lnTo>
                  <a:pt x="187" y="1567"/>
                </a:lnTo>
                <a:lnTo>
                  <a:pt x="178" y="1566"/>
                </a:lnTo>
                <a:lnTo>
                  <a:pt x="159" y="1564"/>
                </a:lnTo>
                <a:lnTo>
                  <a:pt x="142" y="1559"/>
                </a:lnTo>
                <a:lnTo>
                  <a:pt x="135" y="1555"/>
                </a:lnTo>
                <a:lnTo>
                  <a:pt x="129" y="1552"/>
                </a:lnTo>
                <a:lnTo>
                  <a:pt x="124" y="1547"/>
                </a:lnTo>
                <a:lnTo>
                  <a:pt x="121" y="1541"/>
                </a:lnTo>
                <a:lnTo>
                  <a:pt x="118" y="1534"/>
                </a:lnTo>
                <a:lnTo>
                  <a:pt x="117" y="1527"/>
                </a:lnTo>
                <a:lnTo>
                  <a:pt x="115" y="1517"/>
                </a:lnTo>
                <a:lnTo>
                  <a:pt x="115" y="1508"/>
                </a:lnTo>
                <a:lnTo>
                  <a:pt x="115" y="1498"/>
                </a:lnTo>
                <a:lnTo>
                  <a:pt x="116" y="1489"/>
                </a:lnTo>
                <a:lnTo>
                  <a:pt x="120" y="1478"/>
                </a:lnTo>
                <a:lnTo>
                  <a:pt x="123" y="1470"/>
                </a:lnTo>
                <a:lnTo>
                  <a:pt x="133" y="1453"/>
                </a:lnTo>
                <a:lnTo>
                  <a:pt x="140" y="1439"/>
                </a:lnTo>
                <a:lnTo>
                  <a:pt x="142" y="1432"/>
                </a:lnTo>
                <a:lnTo>
                  <a:pt x="143" y="1426"/>
                </a:lnTo>
                <a:lnTo>
                  <a:pt x="145" y="1421"/>
                </a:lnTo>
                <a:lnTo>
                  <a:pt x="143" y="1415"/>
                </a:lnTo>
                <a:lnTo>
                  <a:pt x="141" y="1410"/>
                </a:lnTo>
                <a:lnTo>
                  <a:pt x="139" y="1406"/>
                </a:lnTo>
                <a:lnTo>
                  <a:pt x="134" y="1401"/>
                </a:lnTo>
                <a:lnTo>
                  <a:pt x="130" y="1395"/>
                </a:lnTo>
                <a:lnTo>
                  <a:pt x="121" y="1385"/>
                </a:lnTo>
                <a:lnTo>
                  <a:pt x="111" y="1377"/>
                </a:lnTo>
                <a:lnTo>
                  <a:pt x="103" y="1368"/>
                </a:lnTo>
                <a:lnTo>
                  <a:pt x="94" y="1357"/>
                </a:lnTo>
                <a:lnTo>
                  <a:pt x="91" y="1351"/>
                </a:lnTo>
                <a:lnTo>
                  <a:pt x="89" y="1346"/>
                </a:lnTo>
                <a:lnTo>
                  <a:pt x="88" y="1340"/>
                </a:lnTo>
                <a:lnTo>
                  <a:pt x="89" y="1333"/>
                </a:lnTo>
                <a:lnTo>
                  <a:pt x="94" y="1321"/>
                </a:lnTo>
                <a:lnTo>
                  <a:pt x="102" y="1308"/>
                </a:lnTo>
                <a:lnTo>
                  <a:pt x="108" y="1296"/>
                </a:lnTo>
                <a:lnTo>
                  <a:pt x="111" y="1287"/>
                </a:lnTo>
                <a:lnTo>
                  <a:pt x="113" y="1277"/>
                </a:lnTo>
                <a:lnTo>
                  <a:pt x="113" y="1265"/>
                </a:lnTo>
                <a:lnTo>
                  <a:pt x="113" y="1254"/>
                </a:lnTo>
                <a:lnTo>
                  <a:pt x="114" y="1243"/>
                </a:lnTo>
                <a:lnTo>
                  <a:pt x="114" y="1238"/>
                </a:lnTo>
                <a:lnTo>
                  <a:pt x="114" y="1235"/>
                </a:lnTo>
                <a:lnTo>
                  <a:pt x="113" y="1232"/>
                </a:lnTo>
                <a:lnTo>
                  <a:pt x="111" y="1230"/>
                </a:lnTo>
                <a:lnTo>
                  <a:pt x="109" y="1229"/>
                </a:lnTo>
                <a:lnTo>
                  <a:pt x="107" y="1229"/>
                </a:lnTo>
                <a:lnTo>
                  <a:pt x="103" y="1230"/>
                </a:lnTo>
                <a:lnTo>
                  <a:pt x="99" y="1231"/>
                </a:lnTo>
                <a:lnTo>
                  <a:pt x="89" y="1236"/>
                </a:lnTo>
                <a:lnTo>
                  <a:pt x="78" y="1242"/>
                </a:lnTo>
                <a:lnTo>
                  <a:pt x="66" y="1246"/>
                </a:lnTo>
                <a:lnTo>
                  <a:pt x="57" y="1251"/>
                </a:lnTo>
                <a:lnTo>
                  <a:pt x="51" y="1252"/>
                </a:lnTo>
                <a:lnTo>
                  <a:pt x="46" y="1252"/>
                </a:lnTo>
                <a:lnTo>
                  <a:pt x="40" y="1251"/>
                </a:lnTo>
                <a:lnTo>
                  <a:pt x="35" y="1249"/>
                </a:lnTo>
                <a:lnTo>
                  <a:pt x="29" y="1246"/>
                </a:lnTo>
                <a:lnTo>
                  <a:pt x="26" y="1244"/>
                </a:lnTo>
                <a:lnTo>
                  <a:pt x="22" y="1242"/>
                </a:lnTo>
                <a:lnTo>
                  <a:pt x="20" y="1238"/>
                </a:lnTo>
                <a:lnTo>
                  <a:pt x="20" y="1235"/>
                </a:lnTo>
                <a:lnTo>
                  <a:pt x="21" y="1232"/>
                </a:lnTo>
                <a:lnTo>
                  <a:pt x="23" y="1230"/>
                </a:lnTo>
                <a:lnTo>
                  <a:pt x="27" y="1226"/>
                </a:lnTo>
                <a:lnTo>
                  <a:pt x="29" y="1224"/>
                </a:lnTo>
                <a:lnTo>
                  <a:pt x="29" y="1220"/>
                </a:lnTo>
                <a:lnTo>
                  <a:pt x="29" y="1217"/>
                </a:lnTo>
                <a:lnTo>
                  <a:pt x="28" y="1214"/>
                </a:lnTo>
                <a:lnTo>
                  <a:pt x="27" y="1211"/>
                </a:lnTo>
                <a:lnTo>
                  <a:pt x="25" y="1208"/>
                </a:lnTo>
                <a:lnTo>
                  <a:pt x="22" y="1207"/>
                </a:lnTo>
                <a:lnTo>
                  <a:pt x="19" y="1207"/>
                </a:lnTo>
                <a:lnTo>
                  <a:pt x="15" y="1208"/>
                </a:lnTo>
                <a:lnTo>
                  <a:pt x="13" y="1207"/>
                </a:lnTo>
                <a:lnTo>
                  <a:pt x="10" y="1207"/>
                </a:lnTo>
                <a:lnTo>
                  <a:pt x="9" y="1205"/>
                </a:lnTo>
                <a:lnTo>
                  <a:pt x="8" y="1201"/>
                </a:lnTo>
                <a:lnTo>
                  <a:pt x="8" y="1196"/>
                </a:lnTo>
                <a:lnTo>
                  <a:pt x="12" y="1187"/>
                </a:lnTo>
                <a:lnTo>
                  <a:pt x="16" y="1179"/>
                </a:lnTo>
                <a:lnTo>
                  <a:pt x="17" y="1176"/>
                </a:lnTo>
                <a:lnTo>
                  <a:pt x="19" y="1175"/>
                </a:lnTo>
                <a:lnTo>
                  <a:pt x="17" y="1173"/>
                </a:lnTo>
                <a:lnTo>
                  <a:pt x="16" y="1172"/>
                </a:lnTo>
                <a:lnTo>
                  <a:pt x="14" y="1170"/>
                </a:lnTo>
                <a:lnTo>
                  <a:pt x="9" y="1169"/>
                </a:lnTo>
                <a:lnTo>
                  <a:pt x="7" y="1169"/>
                </a:lnTo>
                <a:lnTo>
                  <a:pt x="4" y="1167"/>
                </a:lnTo>
                <a:lnTo>
                  <a:pt x="2" y="1164"/>
                </a:lnTo>
                <a:lnTo>
                  <a:pt x="1" y="1161"/>
                </a:lnTo>
                <a:lnTo>
                  <a:pt x="0" y="1156"/>
                </a:lnTo>
                <a:lnTo>
                  <a:pt x="1" y="1150"/>
                </a:lnTo>
                <a:lnTo>
                  <a:pt x="1" y="1144"/>
                </a:lnTo>
                <a:lnTo>
                  <a:pt x="3" y="1137"/>
                </a:lnTo>
                <a:lnTo>
                  <a:pt x="7" y="1129"/>
                </a:lnTo>
                <a:lnTo>
                  <a:pt x="12" y="1119"/>
                </a:lnTo>
                <a:lnTo>
                  <a:pt x="17" y="1111"/>
                </a:lnTo>
                <a:lnTo>
                  <a:pt x="23" y="1103"/>
                </a:lnTo>
                <a:lnTo>
                  <a:pt x="36" y="1088"/>
                </a:lnTo>
                <a:lnTo>
                  <a:pt x="48" y="1078"/>
                </a:lnTo>
                <a:lnTo>
                  <a:pt x="52" y="1074"/>
                </a:lnTo>
                <a:lnTo>
                  <a:pt x="54" y="1067"/>
                </a:lnTo>
                <a:lnTo>
                  <a:pt x="57" y="1060"/>
                </a:lnTo>
                <a:lnTo>
                  <a:pt x="57" y="1051"/>
                </a:lnTo>
                <a:lnTo>
                  <a:pt x="57" y="1032"/>
                </a:lnTo>
                <a:lnTo>
                  <a:pt x="57" y="1016"/>
                </a:lnTo>
                <a:lnTo>
                  <a:pt x="55" y="1009"/>
                </a:lnTo>
                <a:lnTo>
                  <a:pt x="57" y="1002"/>
                </a:lnTo>
                <a:lnTo>
                  <a:pt x="58" y="994"/>
                </a:lnTo>
                <a:lnTo>
                  <a:pt x="59" y="988"/>
                </a:lnTo>
                <a:lnTo>
                  <a:pt x="61" y="984"/>
                </a:lnTo>
                <a:lnTo>
                  <a:pt x="65" y="979"/>
                </a:lnTo>
                <a:lnTo>
                  <a:pt x="70" y="975"/>
                </a:lnTo>
                <a:lnTo>
                  <a:pt x="76" y="971"/>
                </a:lnTo>
                <a:lnTo>
                  <a:pt x="89" y="965"/>
                </a:lnTo>
                <a:lnTo>
                  <a:pt x="102" y="961"/>
                </a:lnTo>
                <a:lnTo>
                  <a:pt x="116" y="956"/>
                </a:lnTo>
                <a:lnTo>
                  <a:pt x="130" y="953"/>
                </a:lnTo>
                <a:lnTo>
                  <a:pt x="145" y="949"/>
                </a:lnTo>
                <a:lnTo>
                  <a:pt x="158" y="945"/>
                </a:lnTo>
                <a:lnTo>
                  <a:pt x="162" y="942"/>
                </a:lnTo>
                <a:lnTo>
                  <a:pt x="166" y="939"/>
                </a:lnTo>
                <a:lnTo>
                  <a:pt x="170" y="936"/>
                </a:lnTo>
                <a:lnTo>
                  <a:pt x="172" y="934"/>
                </a:lnTo>
                <a:lnTo>
                  <a:pt x="172" y="930"/>
                </a:lnTo>
                <a:lnTo>
                  <a:pt x="171" y="927"/>
                </a:lnTo>
                <a:lnTo>
                  <a:pt x="170" y="922"/>
                </a:lnTo>
                <a:lnTo>
                  <a:pt x="167" y="917"/>
                </a:lnTo>
                <a:lnTo>
                  <a:pt x="162" y="908"/>
                </a:lnTo>
                <a:lnTo>
                  <a:pt x="158" y="901"/>
                </a:lnTo>
                <a:lnTo>
                  <a:pt x="154" y="893"/>
                </a:lnTo>
                <a:lnTo>
                  <a:pt x="153" y="887"/>
                </a:lnTo>
                <a:lnTo>
                  <a:pt x="153" y="884"/>
                </a:lnTo>
                <a:lnTo>
                  <a:pt x="155" y="882"/>
                </a:lnTo>
                <a:lnTo>
                  <a:pt x="158" y="880"/>
                </a:lnTo>
                <a:lnTo>
                  <a:pt x="162" y="880"/>
                </a:lnTo>
                <a:lnTo>
                  <a:pt x="172" y="879"/>
                </a:lnTo>
                <a:lnTo>
                  <a:pt x="180" y="877"/>
                </a:lnTo>
                <a:lnTo>
                  <a:pt x="185" y="874"/>
                </a:lnTo>
                <a:lnTo>
                  <a:pt x="189" y="871"/>
                </a:lnTo>
                <a:lnTo>
                  <a:pt x="192" y="867"/>
                </a:lnTo>
                <a:lnTo>
                  <a:pt x="197" y="864"/>
                </a:lnTo>
                <a:lnTo>
                  <a:pt x="205" y="852"/>
                </a:lnTo>
                <a:lnTo>
                  <a:pt x="217" y="840"/>
                </a:lnTo>
                <a:lnTo>
                  <a:pt x="229" y="829"/>
                </a:lnTo>
                <a:lnTo>
                  <a:pt x="239" y="819"/>
                </a:lnTo>
                <a:lnTo>
                  <a:pt x="246" y="809"/>
                </a:lnTo>
                <a:lnTo>
                  <a:pt x="249" y="802"/>
                </a:lnTo>
                <a:lnTo>
                  <a:pt x="250" y="795"/>
                </a:lnTo>
                <a:lnTo>
                  <a:pt x="249" y="788"/>
                </a:lnTo>
                <a:lnTo>
                  <a:pt x="248" y="784"/>
                </a:lnTo>
                <a:lnTo>
                  <a:pt x="246" y="782"/>
                </a:lnTo>
                <a:lnTo>
                  <a:pt x="242" y="778"/>
                </a:lnTo>
                <a:lnTo>
                  <a:pt x="239" y="776"/>
                </a:lnTo>
                <a:lnTo>
                  <a:pt x="231" y="772"/>
                </a:lnTo>
                <a:lnTo>
                  <a:pt x="224" y="770"/>
                </a:lnTo>
                <a:lnTo>
                  <a:pt x="221" y="767"/>
                </a:lnTo>
                <a:lnTo>
                  <a:pt x="220" y="766"/>
                </a:lnTo>
                <a:lnTo>
                  <a:pt x="218" y="763"/>
                </a:lnTo>
                <a:lnTo>
                  <a:pt x="217" y="760"/>
                </a:lnTo>
                <a:lnTo>
                  <a:pt x="218" y="758"/>
                </a:lnTo>
                <a:lnTo>
                  <a:pt x="220" y="756"/>
                </a:lnTo>
                <a:lnTo>
                  <a:pt x="221" y="753"/>
                </a:lnTo>
                <a:lnTo>
                  <a:pt x="223" y="752"/>
                </a:lnTo>
                <a:lnTo>
                  <a:pt x="227" y="751"/>
                </a:lnTo>
                <a:lnTo>
                  <a:pt x="229" y="748"/>
                </a:lnTo>
                <a:lnTo>
                  <a:pt x="231" y="746"/>
                </a:lnTo>
                <a:lnTo>
                  <a:pt x="233" y="742"/>
                </a:lnTo>
                <a:lnTo>
                  <a:pt x="233" y="740"/>
                </a:lnTo>
                <a:lnTo>
                  <a:pt x="233" y="737"/>
                </a:lnTo>
                <a:lnTo>
                  <a:pt x="230" y="734"/>
                </a:lnTo>
                <a:lnTo>
                  <a:pt x="228" y="732"/>
                </a:lnTo>
                <a:lnTo>
                  <a:pt x="220" y="727"/>
                </a:lnTo>
                <a:lnTo>
                  <a:pt x="210" y="723"/>
                </a:lnTo>
                <a:lnTo>
                  <a:pt x="202" y="719"/>
                </a:lnTo>
                <a:lnTo>
                  <a:pt x="193" y="713"/>
                </a:lnTo>
                <a:lnTo>
                  <a:pt x="191" y="709"/>
                </a:lnTo>
                <a:lnTo>
                  <a:pt x="190" y="704"/>
                </a:lnTo>
                <a:lnTo>
                  <a:pt x="189" y="700"/>
                </a:lnTo>
                <a:lnTo>
                  <a:pt x="189" y="694"/>
                </a:lnTo>
                <a:lnTo>
                  <a:pt x="190" y="682"/>
                </a:lnTo>
                <a:lnTo>
                  <a:pt x="193" y="671"/>
                </a:lnTo>
                <a:lnTo>
                  <a:pt x="196" y="657"/>
                </a:lnTo>
                <a:lnTo>
                  <a:pt x="198" y="640"/>
                </a:lnTo>
                <a:lnTo>
                  <a:pt x="199" y="624"/>
                </a:lnTo>
                <a:lnTo>
                  <a:pt x="199" y="612"/>
                </a:lnTo>
                <a:lnTo>
                  <a:pt x="198" y="607"/>
                </a:lnTo>
                <a:lnTo>
                  <a:pt x="198" y="603"/>
                </a:lnTo>
                <a:lnTo>
                  <a:pt x="196" y="600"/>
                </a:lnTo>
                <a:lnTo>
                  <a:pt x="193" y="596"/>
                </a:lnTo>
                <a:lnTo>
                  <a:pt x="191" y="594"/>
                </a:lnTo>
                <a:lnTo>
                  <a:pt x="187" y="592"/>
                </a:lnTo>
                <a:lnTo>
                  <a:pt x="184" y="590"/>
                </a:lnTo>
                <a:lnTo>
                  <a:pt x="179" y="590"/>
                </a:lnTo>
                <a:lnTo>
                  <a:pt x="176" y="590"/>
                </a:lnTo>
                <a:lnTo>
                  <a:pt x="172" y="589"/>
                </a:lnTo>
                <a:lnTo>
                  <a:pt x="170" y="588"/>
                </a:lnTo>
                <a:lnTo>
                  <a:pt x="167" y="586"/>
                </a:lnTo>
                <a:lnTo>
                  <a:pt x="164" y="580"/>
                </a:lnTo>
                <a:lnTo>
                  <a:pt x="160" y="574"/>
                </a:lnTo>
                <a:lnTo>
                  <a:pt x="155" y="567"/>
                </a:lnTo>
                <a:lnTo>
                  <a:pt x="147" y="558"/>
                </a:lnTo>
                <a:lnTo>
                  <a:pt x="139" y="551"/>
                </a:lnTo>
                <a:lnTo>
                  <a:pt x="132" y="546"/>
                </a:lnTo>
                <a:lnTo>
                  <a:pt x="128" y="545"/>
                </a:lnTo>
                <a:lnTo>
                  <a:pt x="126" y="543"/>
                </a:lnTo>
                <a:lnTo>
                  <a:pt x="123" y="540"/>
                </a:lnTo>
                <a:lnTo>
                  <a:pt x="122" y="537"/>
                </a:lnTo>
                <a:lnTo>
                  <a:pt x="120" y="530"/>
                </a:lnTo>
                <a:lnTo>
                  <a:pt x="118" y="521"/>
                </a:lnTo>
                <a:lnTo>
                  <a:pt x="117" y="513"/>
                </a:lnTo>
                <a:lnTo>
                  <a:pt x="117" y="502"/>
                </a:lnTo>
                <a:lnTo>
                  <a:pt x="118" y="498"/>
                </a:lnTo>
                <a:lnTo>
                  <a:pt x="120" y="492"/>
                </a:lnTo>
                <a:lnTo>
                  <a:pt x="122" y="486"/>
                </a:lnTo>
                <a:lnTo>
                  <a:pt x="126" y="480"/>
                </a:lnTo>
                <a:lnTo>
                  <a:pt x="145" y="461"/>
                </a:lnTo>
                <a:lnTo>
                  <a:pt x="160" y="445"/>
                </a:lnTo>
                <a:lnTo>
                  <a:pt x="162" y="442"/>
                </a:lnTo>
                <a:lnTo>
                  <a:pt x="166" y="438"/>
                </a:lnTo>
                <a:lnTo>
                  <a:pt x="168" y="436"/>
                </a:lnTo>
                <a:lnTo>
                  <a:pt x="172" y="433"/>
                </a:lnTo>
                <a:lnTo>
                  <a:pt x="180" y="431"/>
                </a:lnTo>
                <a:lnTo>
                  <a:pt x="189" y="429"/>
                </a:lnTo>
                <a:lnTo>
                  <a:pt x="199" y="427"/>
                </a:lnTo>
                <a:lnTo>
                  <a:pt x="209" y="426"/>
                </a:lnTo>
                <a:lnTo>
                  <a:pt x="214" y="425"/>
                </a:lnTo>
                <a:lnTo>
                  <a:pt x="218" y="423"/>
                </a:lnTo>
                <a:lnTo>
                  <a:pt x="222" y="419"/>
                </a:lnTo>
                <a:lnTo>
                  <a:pt x="224" y="413"/>
                </a:lnTo>
                <a:lnTo>
                  <a:pt x="228" y="401"/>
                </a:lnTo>
                <a:lnTo>
                  <a:pt x="229" y="389"/>
                </a:lnTo>
                <a:lnTo>
                  <a:pt x="230" y="384"/>
                </a:lnTo>
                <a:lnTo>
                  <a:pt x="231" y="379"/>
                </a:lnTo>
                <a:lnTo>
                  <a:pt x="234" y="375"/>
                </a:lnTo>
                <a:lnTo>
                  <a:pt x="236" y="373"/>
                </a:lnTo>
                <a:lnTo>
                  <a:pt x="241" y="370"/>
                </a:lnTo>
                <a:lnTo>
                  <a:pt x="246" y="370"/>
                </a:lnTo>
                <a:lnTo>
                  <a:pt x="250" y="370"/>
                </a:lnTo>
                <a:lnTo>
                  <a:pt x="256" y="370"/>
                </a:lnTo>
                <a:lnTo>
                  <a:pt x="267" y="372"/>
                </a:lnTo>
                <a:lnTo>
                  <a:pt x="277" y="375"/>
                </a:lnTo>
                <a:lnTo>
                  <a:pt x="288" y="376"/>
                </a:lnTo>
                <a:lnTo>
                  <a:pt x="305" y="378"/>
                </a:lnTo>
                <a:lnTo>
                  <a:pt x="313" y="376"/>
                </a:lnTo>
                <a:lnTo>
                  <a:pt x="323" y="375"/>
                </a:lnTo>
                <a:lnTo>
                  <a:pt x="331" y="373"/>
                </a:lnTo>
                <a:lnTo>
                  <a:pt x="338" y="370"/>
                </a:lnTo>
                <a:lnTo>
                  <a:pt x="350" y="362"/>
                </a:lnTo>
                <a:lnTo>
                  <a:pt x="361" y="353"/>
                </a:lnTo>
                <a:lnTo>
                  <a:pt x="368" y="348"/>
                </a:lnTo>
                <a:lnTo>
                  <a:pt x="374" y="344"/>
                </a:lnTo>
                <a:lnTo>
                  <a:pt x="382" y="343"/>
                </a:lnTo>
                <a:lnTo>
                  <a:pt x="391" y="344"/>
                </a:lnTo>
                <a:lnTo>
                  <a:pt x="399" y="345"/>
                </a:lnTo>
                <a:lnTo>
                  <a:pt x="407" y="347"/>
                </a:lnTo>
                <a:lnTo>
                  <a:pt x="416" y="347"/>
                </a:lnTo>
                <a:lnTo>
                  <a:pt x="424" y="345"/>
                </a:lnTo>
                <a:lnTo>
                  <a:pt x="438" y="342"/>
                </a:lnTo>
                <a:lnTo>
                  <a:pt x="453" y="337"/>
                </a:lnTo>
                <a:lnTo>
                  <a:pt x="458" y="334"/>
                </a:lnTo>
                <a:lnTo>
                  <a:pt x="464" y="330"/>
                </a:lnTo>
                <a:lnTo>
                  <a:pt x="469" y="326"/>
                </a:lnTo>
                <a:lnTo>
                  <a:pt x="472" y="324"/>
                </a:lnTo>
                <a:lnTo>
                  <a:pt x="473" y="321"/>
                </a:lnTo>
                <a:lnTo>
                  <a:pt x="473" y="318"/>
                </a:lnTo>
                <a:lnTo>
                  <a:pt x="469" y="316"/>
                </a:lnTo>
                <a:lnTo>
                  <a:pt x="464" y="315"/>
                </a:lnTo>
                <a:lnTo>
                  <a:pt x="458" y="313"/>
                </a:lnTo>
                <a:lnTo>
                  <a:pt x="454" y="311"/>
                </a:lnTo>
                <a:lnTo>
                  <a:pt x="451" y="309"/>
                </a:lnTo>
                <a:lnTo>
                  <a:pt x="450" y="306"/>
                </a:lnTo>
                <a:lnTo>
                  <a:pt x="450" y="303"/>
                </a:lnTo>
                <a:lnTo>
                  <a:pt x="450" y="300"/>
                </a:lnTo>
                <a:lnTo>
                  <a:pt x="451" y="297"/>
                </a:lnTo>
                <a:lnTo>
                  <a:pt x="454" y="294"/>
                </a:lnTo>
                <a:lnTo>
                  <a:pt x="457" y="290"/>
                </a:lnTo>
                <a:lnTo>
                  <a:pt x="462" y="287"/>
                </a:lnTo>
                <a:lnTo>
                  <a:pt x="468" y="287"/>
                </a:lnTo>
                <a:lnTo>
                  <a:pt x="475" y="290"/>
                </a:lnTo>
                <a:lnTo>
                  <a:pt x="479" y="291"/>
                </a:lnTo>
                <a:lnTo>
                  <a:pt x="482" y="292"/>
                </a:lnTo>
                <a:lnTo>
                  <a:pt x="485" y="292"/>
                </a:lnTo>
                <a:lnTo>
                  <a:pt x="486" y="291"/>
                </a:lnTo>
                <a:lnTo>
                  <a:pt x="487" y="288"/>
                </a:lnTo>
                <a:lnTo>
                  <a:pt x="487" y="286"/>
                </a:lnTo>
                <a:lnTo>
                  <a:pt x="486" y="284"/>
                </a:lnTo>
                <a:lnTo>
                  <a:pt x="485" y="280"/>
                </a:lnTo>
                <a:lnTo>
                  <a:pt x="483" y="277"/>
                </a:lnTo>
                <a:lnTo>
                  <a:pt x="483" y="273"/>
                </a:lnTo>
                <a:lnTo>
                  <a:pt x="485" y="269"/>
                </a:lnTo>
                <a:lnTo>
                  <a:pt x="487" y="267"/>
                </a:lnTo>
                <a:lnTo>
                  <a:pt x="492" y="262"/>
                </a:lnTo>
                <a:lnTo>
                  <a:pt x="499" y="259"/>
                </a:lnTo>
                <a:lnTo>
                  <a:pt x="506" y="258"/>
                </a:lnTo>
                <a:lnTo>
                  <a:pt x="516" y="259"/>
                </a:lnTo>
                <a:lnTo>
                  <a:pt x="519" y="260"/>
                </a:lnTo>
                <a:lnTo>
                  <a:pt x="524" y="262"/>
                </a:lnTo>
                <a:lnTo>
                  <a:pt x="529" y="265"/>
                </a:lnTo>
                <a:lnTo>
                  <a:pt x="533" y="268"/>
                </a:lnTo>
                <a:lnTo>
                  <a:pt x="537" y="272"/>
                </a:lnTo>
                <a:lnTo>
                  <a:pt x="542" y="273"/>
                </a:lnTo>
                <a:lnTo>
                  <a:pt x="545" y="274"/>
                </a:lnTo>
                <a:lnTo>
                  <a:pt x="549" y="273"/>
                </a:lnTo>
                <a:lnTo>
                  <a:pt x="552" y="272"/>
                </a:lnTo>
                <a:lnTo>
                  <a:pt x="555" y="268"/>
                </a:lnTo>
                <a:lnTo>
                  <a:pt x="555" y="265"/>
                </a:lnTo>
                <a:lnTo>
                  <a:pt x="556" y="260"/>
                </a:lnTo>
                <a:lnTo>
                  <a:pt x="554" y="248"/>
                </a:lnTo>
                <a:lnTo>
                  <a:pt x="552" y="235"/>
                </a:lnTo>
                <a:lnTo>
                  <a:pt x="550" y="229"/>
                </a:lnTo>
                <a:lnTo>
                  <a:pt x="549" y="223"/>
                </a:lnTo>
                <a:lnTo>
                  <a:pt x="546" y="218"/>
                </a:lnTo>
                <a:lnTo>
                  <a:pt x="544" y="216"/>
                </a:lnTo>
                <a:lnTo>
                  <a:pt x="542" y="212"/>
                </a:lnTo>
                <a:lnTo>
                  <a:pt x="540" y="210"/>
                </a:lnTo>
                <a:lnTo>
                  <a:pt x="539" y="208"/>
                </a:lnTo>
                <a:lnTo>
                  <a:pt x="540" y="206"/>
                </a:lnTo>
                <a:lnTo>
                  <a:pt x="542" y="204"/>
                </a:lnTo>
                <a:lnTo>
                  <a:pt x="544" y="203"/>
                </a:lnTo>
                <a:lnTo>
                  <a:pt x="548" y="203"/>
                </a:lnTo>
                <a:lnTo>
                  <a:pt x="552" y="203"/>
                </a:lnTo>
                <a:lnTo>
                  <a:pt x="564" y="205"/>
                </a:lnTo>
                <a:lnTo>
                  <a:pt x="576" y="209"/>
                </a:lnTo>
                <a:lnTo>
                  <a:pt x="588" y="212"/>
                </a:lnTo>
                <a:lnTo>
                  <a:pt x="595" y="217"/>
                </a:lnTo>
                <a:lnTo>
                  <a:pt x="600" y="218"/>
                </a:lnTo>
                <a:lnTo>
                  <a:pt x="605" y="219"/>
                </a:lnTo>
                <a:lnTo>
                  <a:pt x="611" y="219"/>
                </a:lnTo>
                <a:lnTo>
                  <a:pt x="617" y="219"/>
                </a:lnTo>
                <a:lnTo>
                  <a:pt x="624" y="218"/>
                </a:lnTo>
                <a:lnTo>
                  <a:pt x="630" y="216"/>
                </a:lnTo>
                <a:lnTo>
                  <a:pt x="634" y="214"/>
                </a:lnTo>
                <a:lnTo>
                  <a:pt x="639" y="210"/>
                </a:lnTo>
                <a:lnTo>
                  <a:pt x="645" y="203"/>
                </a:lnTo>
                <a:lnTo>
                  <a:pt x="652" y="192"/>
                </a:lnTo>
                <a:lnTo>
                  <a:pt x="656" y="185"/>
                </a:lnTo>
                <a:lnTo>
                  <a:pt x="659" y="175"/>
                </a:lnTo>
                <a:lnTo>
                  <a:pt x="663" y="165"/>
                </a:lnTo>
                <a:lnTo>
                  <a:pt x="665" y="152"/>
                </a:lnTo>
                <a:lnTo>
                  <a:pt x="669" y="141"/>
                </a:lnTo>
                <a:lnTo>
                  <a:pt x="671" y="135"/>
                </a:lnTo>
                <a:lnTo>
                  <a:pt x="675" y="132"/>
                </a:lnTo>
                <a:lnTo>
                  <a:pt x="678" y="129"/>
                </a:lnTo>
                <a:lnTo>
                  <a:pt x="691" y="129"/>
                </a:lnTo>
                <a:lnTo>
                  <a:pt x="712" y="128"/>
                </a:lnTo>
                <a:lnTo>
                  <a:pt x="732" y="124"/>
                </a:lnTo>
                <a:lnTo>
                  <a:pt x="745" y="122"/>
                </a:lnTo>
                <a:lnTo>
                  <a:pt x="753" y="123"/>
                </a:lnTo>
                <a:lnTo>
                  <a:pt x="759" y="124"/>
                </a:lnTo>
                <a:lnTo>
                  <a:pt x="766" y="130"/>
                </a:lnTo>
                <a:lnTo>
                  <a:pt x="773" y="137"/>
                </a:lnTo>
                <a:lnTo>
                  <a:pt x="778" y="145"/>
                </a:lnTo>
                <a:lnTo>
                  <a:pt x="784" y="151"/>
                </a:lnTo>
                <a:lnTo>
                  <a:pt x="790" y="156"/>
                </a:lnTo>
                <a:lnTo>
                  <a:pt x="798" y="162"/>
                </a:lnTo>
                <a:lnTo>
                  <a:pt x="804" y="165"/>
                </a:lnTo>
                <a:lnTo>
                  <a:pt x="813" y="167"/>
                </a:lnTo>
                <a:lnTo>
                  <a:pt x="822" y="168"/>
                </a:lnTo>
                <a:lnTo>
                  <a:pt x="833" y="168"/>
                </a:lnTo>
                <a:lnTo>
                  <a:pt x="839" y="167"/>
                </a:lnTo>
                <a:lnTo>
                  <a:pt x="845" y="166"/>
                </a:lnTo>
                <a:lnTo>
                  <a:pt x="851" y="164"/>
                </a:lnTo>
                <a:lnTo>
                  <a:pt x="856" y="160"/>
                </a:lnTo>
                <a:lnTo>
                  <a:pt x="865" y="152"/>
                </a:lnTo>
                <a:lnTo>
                  <a:pt x="876" y="143"/>
                </a:lnTo>
                <a:lnTo>
                  <a:pt x="885" y="135"/>
                </a:lnTo>
                <a:lnTo>
                  <a:pt x="896" y="128"/>
                </a:lnTo>
                <a:lnTo>
                  <a:pt x="902" y="126"/>
                </a:lnTo>
                <a:lnTo>
                  <a:pt x="908" y="123"/>
                </a:lnTo>
                <a:lnTo>
                  <a:pt x="914" y="123"/>
                </a:lnTo>
                <a:lnTo>
                  <a:pt x="921" y="123"/>
                </a:lnTo>
                <a:lnTo>
                  <a:pt x="945" y="126"/>
                </a:lnTo>
                <a:lnTo>
                  <a:pt x="960" y="127"/>
                </a:lnTo>
                <a:lnTo>
                  <a:pt x="967" y="124"/>
                </a:lnTo>
                <a:lnTo>
                  <a:pt x="973" y="122"/>
                </a:lnTo>
                <a:lnTo>
                  <a:pt x="979" y="117"/>
                </a:lnTo>
                <a:lnTo>
                  <a:pt x="985" y="110"/>
                </a:lnTo>
                <a:lnTo>
                  <a:pt x="992" y="103"/>
                </a:lnTo>
                <a:lnTo>
                  <a:pt x="1001" y="97"/>
                </a:lnTo>
                <a:lnTo>
                  <a:pt x="1008" y="93"/>
                </a:lnTo>
                <a:lnTo>
                  <a:pt x="1016" y="90"/>
                </a:lnTo>
                <a:lnTo>
                  <a:pt x="1024" y="86"/>
                </a:lnTo>
                <a:lnTo>
                  <a:pt x="1033" y="83"/>
                </a:lnTo>
                <a:lnTo>
                  <a:pt x="1041" y="79"/>
                </a:lnTo>
                <a:lnTo>
                  <a:pt x="1049" y="73"/>
                </a:lnTo>
                <a:lnTo>
                  <a:pt x="1053" y="70"/>
                </a:lnTo>
                <a:lnTo>
                  <a:pt x="1055" y="66"/>
                </a:lnTo>
                <a:lnTo>
                  <a:pt x="1058" y="63"/>
                </a:lnTo>
                <a:lnTo>
                  <a:pt x="1060" y="58"/>
                </a:lnTo>
                <a:lnTo>
                  <a:pt x="1062" y="48"/>
                </a:lnTo>
                <a:lnTo>
                  <a:pt x="1065" y="39"/>
                </a:lnTo>
                <a:lnTo>
                  <a:pt x="1067" y="29"/>
                </a:lnTo>
                <a:lnTo>
                  <a:pt x="1072" y="20"/>
                </a:lnTo>
                <a:lnTo>
                  <a:pt x="1074" y="16"/>
                </a:lnTo>
                <a:lnTo>
                  <a:pt x="1078" y="13"/>
                </a:lnTo>
                <a:lnTo>
                  <a:pt x="1081" y="9"/>
                </a:lnTo>
                <a:lnTo>
                  <a:pt x="1086" y="6"/>
                </a:lnTo>
                <a:lnTo>
                  <a:pt x="1093" y="3"/>
                </a:lnTo>
                <a:lnTo>
                  <a:pt x="1102" y="1"/>
                </a:lnTo>
                <a:lnTo>
                  <a:pt x="1109" y="0"/>
                </a:lnTo>
                <a:lnTo>
                  <a:pt x="1117" y="0"/>
                </a:lnTo>
                <a:lnTo>
                  <a:pt x="1124" y="2"/>
                </a:lnTo>
                <a:lnTo>
                  <a:pt x="1131" y="6"/>
                </a:lnTo>
                <a:lnTo>
                  <a:pt x="1137" y="11"/>
                </a:lnTo>
                <a:lnTo>
                  <a:pt x="1143" y="1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19" name="福建">
            <a:extLst>
              <a:ext uri="{FF2B5EF4-FFF2-40B4-BE49-F238E27FC236}">
                <a16:creationId xmlns:a16="http://schemas.microsoft.com/office/drawing/2014/main" id="{ECE2333B-E25C-F47D-FB1A-DF8D4F5DC039}"/>
              </a:ext>
            </a:extLst>
          </p:cNvPr>
          <p:cNvSpPr/>
          <p:nvPr/>
        </p:nvSpPr>
        <p:spPr bwMode="auto">
          <a:xfrm>
            <a:off x="6134598" y="2251710"/>
            <a:ext cx="938211" cy="1137829"/>
          </a:xfrm>
          <a:custGeom>
            <a:avLst/>
            <a:gdLst>
              <a:gd name="T0" fmla="*/ 1565 w 1689"/>
              <a:gd name="T1" fmla="*/ 334 h 2064"/>
              <a:gd name="T2" fmla="*/ 1442 w 1689"/>
              <a:gd name="T3" fmla="*/ 393 h 2064"/>
              <a:gd name="T4" fmla="*/ 1376 w 1689"/>
              <a:gd name="T5" fmla="*/ 269 h 2064"/>
              <a:gd name="T6" fmla="*/ 1307 w 1689"/>
              <a:gd name="T7" fmla="*/ 313 h 2064"/>
              <a:gd name="T8" fmla="*/ 1189 w 1689"/>
              <a:gd name="T9" fmla="*/ 346 h 2064"/>
              <a:gd name="T10" fmla="*/ 1100 w 1689"/>
              <a:gd name="T11" fmla="*/ 306 h 2064"/>
              <a:gd name="T12" fmla="*/ 1033 w 1689"/>
              <a:gd name="T13" fmla="*/ 78 h 2064"/>
              <a:gd name="T14" fmla="*/ 963 w 1689"/>
              <a:gd name="T15" fmla="*/ 22 h 2064"/>
              <a:gd name="T16" fmla="*/ 872 w 1689"/>
              <a:gd name="T17" fmla="*/ 23 h 2064"/>
              <a:gd name="T18" fmla="*/ 792 w 1689"/>
              <a:gd name="T19" fmla="*/ 129 h 2064"/>
              <a:gd name="T20" fmla="*/ 666 w 1689"/>
              <a:gd name="T21" fmla="*/ 211 h 2064"/>
              <a:gd name="T22" fmla="*/ 545 w 1689"/>
              <a:gd name="T23" fmla="*/ 190 h 2064"/>
              <a:gd name="T24" fmla="*/ 413 w 1689"/>
              <a:gd name="T25" fmla="*/ 318 h 2064"/>
              <a:gd name="T26" fmla="*/ 406 w 1689"/>
              <a:gd name="T27" fmla="*/ 378 h 2064"/>
              <a:gd name="T28" fmla="*/ 378 w 1689"/>
              <a:gd name="T29" fmla="*/ 591 h 2064"/>
              <a:gd name="T30" fmla="*/ 213 w 1689"/>
              <a:gd name="T31" fmla="*/ 738 h 2064"/>
              <a:gd name="T32" fmla="*/ 249 w 1689"/>
              <a:gd name="T33" fmla="*/ 886 h 2064"/>
              <a:gd name="T34" fmla="*/ 186 w 1689"/>
              <a:gd name="T35" fmla="*/ 982 h 2064"/>
              <a:gd name="T36" fmla="*/ 97 w 1689"/>
              <a:gd name="T37" fmla="*/ 1114 h 2064"/>
              <a:gd name="T38" fmla="*/ 69 w 1689"/>
              <a:gd name="T39" fmla="*/ 1267 h 2064"/>
              <a:gd name="T40" fmla="*/ 17 w 1689"/>
              <a:gd name="T41" fmla="*/ 1465 h 2064"/>
              <a:gd name="T42" fmla="*/ 98 w 1689"/>
              <a:gd name="T43" fmla="*/ 1568 h 2064"/>
              <a:gd name="T44" fmla="*/ 220 w 1689"/>
              <a:gd name="T45" fmla="*/ 1592 h 2064"/>
              <a:gd name="T46" fmla="*/ 385 w 1689"/>
              <a:gd name="T47" fmla="*/ 1629 h 2064"/>
              <a:gd name="T48" fmla="*/ 428 w 1689"/>
              <a:gd name="T49" fmla="*/ 1753 h 2064"/>
              <a:gd name="T50" fmla="*/ 461 w 1689"/>
              <a:gd name="T51" fmla="*/ 1903 h 2064"/>
              <a:gd name="T52" fmla="*/ 562 w 1689"/>
              <a:gd name="T53" fmla="*/ 2059 h 2064"/>
              <a:gd name="T54" fmla="*/ 604 w 1689"/>
              <a:gd name="T55" fmla="*/ 2032 h 2064"/>
              <a:gd name="T56" fmla="*/ 665 w 1689"/>
              <a:gd name="T57" fmla="*/ 1976 h 2064"/>
              <a:gd name="T58" fmla="*/ 740 w 1689"/>
              <a:gd name="T59" fmla="*/ 1946 h 2064"/>
              <a:gd name="T60" fmla="*/ 753 w 1689"/>
              <a:gd name="T61" fmla="*/ 1919 h 2064"/>
              <a:gd name="T62" fmla="*/ 792 w 1689"/>
              <a:gd name="T63" fmla="*/ 1923 h 2064"/>
              <a:gd name="T64" fmla="*/ 927 w 1689"/>
              <a:gd name="T65" fmla="*/ 1768 h 2064"/>
              <a:gd name="T66" fmla="*/ 820 w 1689"/>
              <a:gd name="T67" fmla="*/ 1683 h 2064"/>
              <a:gd name="T68" fmla="*/ 832 w 1689"/>
              <a:gd name="T69" fmla="*/ 1641 h 2064"/>
              <a:gd name="T70" fmla="*/ 899 w 1689"/>
              <a:gd name="T71" fmla="*/ 1685 h 2064"/>
              <a:gd name="T72" fmla="*/ 924 w 1689"/>
              <a:gd name="T73" fmla="*/ 1584 h 2064"/>
              <a:gd name="T74" fmla="*/ 992 w 1689"/>
              <a:gd name="T75" fmla="*/ 1612 h 2064"/>
              <a:gd name="T76" fmla="*/ 1040 w 1689"/>
              <a:gd name="T77" fmla="*/ 1592 h 2064"/>
              <a:gd name="T78" fmla="*/ 1122 w 1689"/>
              <a:gd name="T79" fmla="*/ 1608 h 2064"/>
              <a:gd name="T80" fmla="*/ 1130 w 1689"/>
              <a:gd name="T81" fmla="*/ 1518 h 2064"/>
              <a:gd name="T82" fmla="*/ 1231 w 1689"/>
              <a:gd name="T83" fmla="*/ 1468 h 2064"/>
              <a:gd name="T84" fmla="*/ 1231 w 1689"/>
              <a:gd name="T85" fmla="*/ 1403 h 2064"/>
              <a:gd name="T86" fmla="*/ 1210 w 1689"/>
              <a:gd name="T87" fmla="*/ 1386 h 2064"/>
              <a:gd name="T88" fmla="*/ 1227 w 1689"/>
              <a:gd name="T89" fmla="*/ 1327 h 2064"/>
              <a:gd name="T90" fmla="*/ 1411 w 1689"/>
              <a:gd name="T91" fmla="*/ 1335 h 2064"/>
              <a:gd name="T92" fmla="*/ 1278 w 1689"/>
              <a:gd name="T93" fmla="*/ 1222 h 2064"/>
              <a:gd name="T94" fmla="*/ 1373 w 1689"/>
              <a:gd name="T95" fmla="*/ 1203 h 2064"/>
              <a:gd name="T96" fmla="*/ 1474 w 1689"/>
              <a:gd name="T97" fmla="*/ 1215 h 2064"/>
              <a:gd name="T98" fmla="*/ 1387 w 1689"/>
              <a:gd name="T99" fmla="*/ 1128 h 2064"/>
              <a:gd name="T100" fmla="*/ 1474 w 1689"/>
              <a:gd name="T101" fmla="*/ 987 h 2064"/>
              <a:gd name="T102" fmla="*/ 1448 w 1689"/>
              <a:gd name="T103" fmla="*/ 862 h 2064"/>
              <a:gd name="T104" fmla="*/ 1524 w 1689"/>
              <a:gd name="T105" fmla="*/ 793 h 2064"/>
              <a:gd name="T106" fmla="*/ 1443 w 1689"/>
              <a:gd name="T107" fmla="*/ 800 h 2064"/>
              <a:gd name="T108" fmla="*/ 1492 w 1689"/>
              <a:gd name="T109" fmla="*/ 743 h 2064"/>
              <a:gd name="T110" fmla="*/ 1397 w 1689"/>
              <a:gd name="T111" fmla="*/ 703 h 2064"/>
              <a:gd name="T112" fmla="*/ 1440 w 1689"/>
              <a:gd name="T113" fmla="*/ 633 h 2064"/>
              <a:gd name="T114" fmla="*/ 1448 w 1689"/>
              <a:gd name="T115" fmla="*/ 623 h 2064"/>
              <a:gd name="T116" fmla="*/ 1474 w 1689"/>
              <a:gd name="T117" fmla="*/ 618 h 2064"/>
              <a:gd name="T118" fmla="*/ 1528 w 1689"/>
              <a:gd name="T119" fmla="*/ 603 h 2064"/>
              <a:gd name="T120" fmla="*/ 1497 w 1689"/>
              <a:gd name="T121" fmla="*/ 705 h 2064"/>
              <a:gd name="T122" fmla="*/ 1598 w 1689"/>
              <a:gd name="T123" fmla="*/ 640 h 2064"/>
              <a:gd name="T124" fmla="*/ 1622 w 1689"/>
              <a:gd name="T125" fmla="*/ 526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9" h="2064">
                <a:moveTo>
                  <a:pt x="1689" y="435"/>
                </a:moveTo>
                <a:lnTo>
                  <a:pt x="1685" y="429"/>
                </a:lnTo>
                <a:lnTo>
                  <a:pt x="1680" y="425"/>
                </a:lnTo>
                <a:lnTo>
                  <a:pt x="1676" y="419"/>
                </a:lnTo>
                <a:lnTo>
                  <a:pt x="1673" y="414"/>
                </a:lnTo>
                <a:lnTo>
                  <a:pt x="1668" y="401"/>
                </a:lnTo>
                <a:lnTo>
                  <a:pt x="1663" y="385"/>
                </a:lnTo>
                <a:lnTo>
                  <a:pt x="1659" y="371"/>
                </a:lnTo>
                <a:lnTo>
                  <a:pt x="1655" y="360"/>
                </a:lnTo>
                <a:lnTo>
                  <a:pt x="1651" y="353"/>
                </a:lnTo>
                <a:lnTo>
                  <a:pt x="1649" y="346"/>
                </a:lnTo>
                <a:lnTo>
                  <a:pt x="1647" y="344"/>
                </a:lnTo>
                <a:lnTo>
                  <a:pt x="1644" y="341"/>
                </a:lnTo>
                <a:lnTo>
                  <a:pt x="1641" y="339"/>
                </a:lnTo>
                <a:lnTo>
                  <a:pt x="1637" y="338"/>
                </a:lnTo>
                <a:lnTo>
                  <a:pt x="1629" y="338"/>
                </a:lnTo>
                <a:lnTo>
                  <a:pt x="1619" y="335"/>
                </a:lnTo>
                <a:lnTo>
                  <a:pt x="1610" y="334"/>
                </a:lnTo>
                <a:lnTo>
                  <a:pt x="1599" y="330"/>
                </a:lnTo>
                <a:lnTo>
                  <a:pt x="1593" y="328"/>
                </a:lnTo>
                <a:lnTo>
                  <a:pt x="1587" y="327"/>
                </a:lnTo>
                <a:lnTo>
                  <a:pt x="1581" y="327"/>
                </a:lnTo>
                <a:lnTo>
                  <a:pt x="1575" y="328"/>
                </a:lnTo>
                <a:lnTo>
                  <a:pt x="1571" y="331"/>
                </a:lnTo>
                <a:lnTo>
                  <a:pt x="1565" y="334"/>
                </a:lnTo>
                <a:lnTo>
                  <a:pt x="1561" y="338"/>
                </a:lnTo>
                <a:lnTo>
                  <a:pt x="1557" y="343"/>
                </a:lnTo>
                <a:lnTo>
                  <a:pt x="1550" y="351"/>
                </a:lnTo>
                <a:lnTo>
                  <a:pt x="1544" y="357"/>
                </a:lnTo>
                <a:lnTo>
                  <a:pt x="1541" y="359"/>
                </a:lnTo>
                <a:lnTo>
                  <a:pt x="1538" y="360"/>
                </a:lnTo>
                <a:lnTo>
                  <a:pt x="1536" y="360"/>
                </a:lnTo>
                <a:lnTo>
                  <a:pt x="1534" y="359"/>
                </a:lnTo>
                <a:lnTo>
                  <a:pt x="1530" y="356"/>
                </a:lnTo>
                <a:lnTo>
                  <a:pt x="1524" y="352"/>
                </a:lnTo>
                <a:lnTo>
                  <a:pt x="1522" y="351"/>
                </a:lnTo>
                <a:lnTo>
                  <a:pt x="1518" y="350"/>
                </a:lnTo>
                <a:lnTo>
                  <a:pt x="1515" y="351"/>
                </a:lnTo>
                <a:lnTo>
                  <a:pt x="1512" y="353"/>
                </a:lnTo>
                <a:lnTo>
                  <a:pt x="1506" y="360"/>
                </a:lnTo>
                <a:lnTo>
                  <a:pt x="1502" y="368"/>
                </a:lnTo>
                <a:lnTo>
                  <a:pt x="1498" y="375"/>
                </a:lnTo>
                <a:lnTo>
                  <a:pt x="1496" y="379"/>
                </a:lnTo>
                <a:lnTo>
                  <a:pt x="1492" y="382"/>
                </a:lnTo>
                <a:lnTo>
                  <a:pt x="1484" y="383"/>
                </a:lnTo>
                <a:lnTo>
                  <a:pt x="1474" y="384"/>
                </a:lnTo>
                <a:lnTo>
                  <a:pt x="1466" y="384"/>
                </a:lnTo>
                <a:lnTo>
                  <a:pt x="1455" y="387"/>
                </a:lnTo>
                <a:lnTo>
                  <a:pt x="1447" y="390"/>
                </a:lnTo>
                <a:lnTo>
                  <a:pt x="1442" y="393"/>
                </a:lnTo>
                <a:lnTo>
                  <a:pt x="1441" y="393"/>
                </a:lnTo>
                <a:lnTo>
                  <a:pt x="1441" y="389"/>
                </a:lnTo>
                <a:lnTo>
                  <a:pt x="1441" y="383"/>
                </a:lnTo>
                <a:lnTo>
                  <a:pt x="1436" y="377"/>
                </a:lnTo>
                <a:lnTo>
                  <a:pt x="1430" y="370"/>
                </a:lnTo>
                <a:lnTo>
                  <a:pt x="1421" y="363"/>
                </a:lnTo>
                <a:lnTo>
                  <a:pt x="1411" y="357"/>
                </a:lnTo>
                <a:lnTo>
                  <a:pt x="1410" y="353"/>
                </a:lnTo>
                <a:lnTo>
                  <a:pt x="1409" y="350"/>
                </a:lnTo>
                <a:lnTo>
                  <a:pt x="1408" y="346"/>
                </a:lnTo>
                <a:lnTo>
                  <a:pt x="1408" y="341"/>
                </a:lnTo>
                <a:lnTo>
                  <a:pt x="1409" y="330"/>
                </a:lnTo>
                <a:lnTo>
                  <a:pt x="1409" y="319"/>
                </a:lnTo>
                <a:lnTo>
                  <a:pt x="1409" y="314"/>
                </a:lnTo>
                <a:lnTo>
                  <a:pt x="1408" y="311"/>
                </a:lnTo>
                <a:lnTo>
                  <a:pt x="1407" y="307"/>
                </a:lnTo>
                <a:lnTo>
                  <a:pt x="1404" y="303"/>
                </a:lnTo>
                <a:lnTo>
                  <a:pt x="1402" y="301"/>
                </a:lnTo>
                <a:lnTo>
                  <a:pt x="1397" y="301"/>
                </a:lnTo>
                <a:lnTo>
                  <a:pt x="1393" y="300"/>
                </a:lnTo>
                <a:lnTo>
                  <a:pt x="1389" y="300"/>
                </a:lnTo>
                <a:lnTo>
                  <a:pt x="1385" y="288"/>
                </a:lnTo>
                <a:lnTo>
                  <a:pt x="1380" y="275"/>
                </a:lnTo>
                <a:lnTo>
                  <a:pt x="1378" y="272"/>
                </a:lnTo>
                <a:lnTo>
                  <a:pt x="1376" y="269"/>
                </a:lnTo>
                <a:lnTo>
                  <a:pt x="1374" y="265"/>
                </a:lnTo>
                <a:lnTo>
                  <a:pt x="1373" y="262"/>
                </a:lnTo>
                <a:lnTo>
                  <a:pt x="1373" y="253"/>
                </a:lnTo>
                <a:lnTo>
                  <a:pt x="1373" y="245"/>
                </a:lnTo>
                <a:lnTo>
                  <a:pt x="1372" y="243"/>
                </a:lnTo>
                <a:lnTo>
                  <a:pt x="1370" y="240"/>
                </a:lnTo>
                <a:lnTo>
                  <a:pt x="1367" y="239"/>
                </a:lnTo>
                <a:lnTo>
                  <a:pt x="1365" y="238"/>
                </a:lnTo>
                <a:lnTo>
                  <a:pt x="1360" y="238"/>
                </a:lnTo>
                <a:lnTo>
                  <a:pt x="1354" y="238"/>
                </a:lnTo>
                <a:lnTo>
                  <a:pt x="1351" y="239"/>
                </a:lnTo>
                <a:lnTo>
                  <a:pt x="1347" y="242"/>
                </a:lnTo>
                <a:lnTo>
                  <a:pt x="1342" y="244"/>
                </a:lnTo>
                <a:lnTo>
                  <a:pt x="1339" y="246"/>
                </a:lnTo>
                <a:lnTo>
                  <a:pt x="1334" y="252"/>
                </a:lnTo>
                <a:lnTo>
                  <a:pt x="1329" y="259"/>
                </a:lnTo>
                <a:lnTo>
                  <a:pt x="1327" y="267"/>
                </a:lnTo>
                <a:lnTo>
                  <a:pt x="1324" y="275"/>
                </a:lnTo>
                <a:lnTo>
                  <a:pt x="1321" y="290"/>
                </a:lnTo>
                <a:lnTo>
                  <a:pt x="1317" y="302"/>
                </a:lnTo>
                <a:lnTo>
                  <a:pt x="1316" y="307"/>
                </a:lnTo>
                <a:lnTo>
                  <a:pt x="1314" y="311"/>
                </a:lnTo>
                <a:lnTo>
                  <a:pt x="1311" y="312"/>
                </a:lnTo>
                <a:lnTo>
                  <a:pt x="1309" y="313"/>
                </a:lnTo>
                <a:lnTo>
                  <a:pt x="1307" y="313"/>
                </a:lnTo>
                <a:lnTo>
                  <a:pt x="1304" y="312"/>
                </a:lnTo>
                <a:lnTo>
                  <a:pt x="1301" y="311"/>
                </a:lnTo>
                <a:lnTo>
                  <a:pt x="1298" y="308"/>
                </a:lnTo>
                <a:lnTo>
                  <a:pt x="1295" y="307"/>
                </a:lnTo>
                <a:lnTo>
                  <a:pt x="1291" y="308"/>
                </a:lnTo>
                <a:lnTo>
                  <a:pt x="1286" y="311"/>
                </a:lnTo>
                <a:lnTo>
                  <a:pt x="1282" y="314"/>
                </a:lnTo>
                <a:lnTo>
                  <a:pt x="1272" y="325"/>
                </a:lnTo>
                <a:lnTo>
                  <a:pt x="1265" y="335"/>
                </a:lnTo>
                <a:lnTo>
                  <a:pt x="1259" y="346"/>
                </a:lnTo>
                <a:lnTo>
                  <a:pt x="1252" y="356"/>
                </a:lnTo>
                <a:lnTo>
                  <a:pt x="1247" y="359"/>
                </a:lnTo>
                <a:lnTo>
                  <a:pt x="1242" y="363"/>
                </a:lnTo>
                <a:lnTo>
                  <a:pt x="1238" y="365"/>
                </a:lnTo>
                <a:lnTo>
                  <a:pt x="1232" y="368"/>
                </a:lnTo>
                <a:lnTo>
                  <a:pt x="1220" y="369"/>
                </a:lnTo>
                <a:lnTo>
                  <a:pt x="1209" y="370"/>
                </a:lnTo>
                <a:lnTo>
                  <a:pt x="1204" y="369"/>
                </a:lnTo>
                <a:lnTo>
                  <a:pt x="1201" y="368"/>
                </a:lnTo>
                <a:lnTo>
                  <a:pt x="1198" y="365"/>
                </a:lnTo>
                <a:lnTo>
                  <a:pt x="1196" y="363"/>
                </a:lnTo>
                <a:lnTo>
                  <a:pt x="1196" y="357"/>
                </a:lnTo>
                <a:lnTo>
                  <a:pt x="1195" y="353"/>
                </a:lnTo>
                <a:lnTo>
                  <a:pt x="1193" y="350"/>
                </a:lnTo>
                <a:lnTo>
                  <a:pt x="1189" y="346"/>
                </a:lnTo>
                <a:lnTo>
                  <a:pt x="1185" y="344"/>
                </a:lnTo>
                <a:lnTo>
                  <a:pt x="1181" y="343"/>
                </a:lnTo>
                <a:lnTo>
                  <a:pt x="1174" y="341"/>
                </a:lnTo>
                <a:lnTo>
                  <a:pt x="1165" y="341"/>
                </a:lnTo>
                <a:lnTo>
                  <a:pt x="1149" y="341"/>
                </a:lnTo>
                <a:lnTo>
                  <a:pt x="1134" y="344"/>
                </a:lnTo>
                <a:lnTo>
                  <a:pt x="1121" y="346"/>
                </a:lnTo>
                <a:lnTo>
                  <a:pt x="1111" y="349"/>
                </a:lnTo>
                <a:lnTo>
                  <a:pt x="1106" y="349"/>
                </a:lnTo>
                <a:lnTo>
                  <a:pt x="1102" y="349"/>
                </a:lnTo>
                <a:lnTo>
                  <a:pt x="1097" y="347"/>
                </a:lnTo>
                <a:lnTo>
                  <a:pt x="1094" y="344"/>
                </a:lnTo>
                <a:lnTo>
                  <a:pt x="1090" y="340"/>
                </a:lnTo>
                <a:lnTo>
                  <a:pt x="1088" y="337"/>
                </a:lnTo>
                <a:lnTo>
                  <a:pt x="1087" y="333"/>
                </a:lnTo>
                <a:lnTo>
                  <a:pt x="1086" y="330"/>
                </a:lnTo>
                <a:lnTo>
                  <a:pt x="1087" y="327"/>
                </a:lnTo>
                <a:lnTo>
                  <a:pt x="1087" y="324"/>
                </a:lnTo>
                <a:lnTo>
                  <a:pt x="1089" y="321"/>
                </a:lnTo>
                <a:lnTo>
                  <a:pt x="1091" y="319"/>
                </a:lnTo>
                <a:lnTo>
                  <a:pt x="1096" y="315"/>
                </a:lnTo>
                <a:lnTo>
                  <a:pt x="1100" y="312"/>
                </a:lnTo>
                <a:lnTo>
                  <a:pt x="1100" y="311"/>
                </a:lnTo>
                <a:lnTo>
                  <a:pt x="1101" y="308"/>
                </a:lnTo>
                <a:lnTo>
                  <a:pt x="1100" y="306"/>
                </a:lnTo>
                <a:lnTo>
                  <a:pt x="1099" y="302"/>
                </a:lnTo>
                <a:lnTo>
                  <a:pt x="1095" y="294"/>
                </a:lnTo>
                <a:lnTo>
                  <a:pt x="1090" y="283"/>
                </a:lnTo>
                <a:lnTo>
                  <a:pt x="1086" y="271"/>
                </a:lnTo>
                <a:lnTo>
                  <a:pt x="1081" y="257"/>
                </a:lnTo>
                <a:lnTo>
                  <a:pt x="1076" y="242"/>
                </a:lnTo>
                <a:lnTo>
                  <a:pt x="1071" y="225"/>
                </a:lnTo>
                <a:lnTo>
                  <a:pt x="1067" y="208"/>
                </a:lnTo>
                <a:lnTo>
                  <a:pt x="1061" y="194"/>
                </a:lnTo>
                <a:lnTo>
                  <a:pt x="1053" y="180"/>
                </a:lnTo>
                <a:lnTo>
                  <a:pt x="1045" y="169"/>
                </a:lnTo>
                <a:lnTo>
                  <a:pt x="1037" y="160"/>
                </a:lnTo>
                <a:lnTo>
                  <a:pt x="1028" y="151"/>
                </a:lnTo>
                <a:lnTo>
                  <a:pt x="1024" y="148"/>
                </a:lnTo>
                <a:lnTo>
                  <a:pt x="1020" y="143"/>
                </a:lnTo>
                <a:lnTo>
                  <a:pt x="1017" y="137"/>
                </a:lnTo>
                <a:lnTo>
                  <a:pt x="1014" y="132"/>
                </a:lnTo>
                <a:lnTo>
                  <a:pt x="1012" y="119"/>
                </a:lnTo>
                <a:lnTo>
                  <a:pt x="1011" y="108"/>
                </a:lnTo>
                <a:lnTo>
                  <a:pt x="1011" y="104"/>
                </a:lnTo>
                <a:lnTo>
                  <a:pt x="1013" y="99"/>
                </a:lnTo>
                <a:lnTo>
                  <a:pt x="1015" y="94"/>
                </a:lnTo>
                <a:lnTo>
                  <a:pt x="1019" y="91"/>
                </a:lnTo>
                <a:lnTo>
                  <a:pt x="1027" y="85"/>
                </a:lnTo>
                <a:lnTo>
                  <a:pt x="1033" y="78"/>
                </a:lnTo>
                <a:lnTo>
                  <a:pt x="1036" y="74"/>
                </a:lnTo>
                <a:lnTo>
                  <a:pt x="1037" y="69"/>
                </a:lnTo>
                <a:lnTo>
                  <a:pt x="1036" y="66"/>
                </a:lnTo>
                <a:lnTo>
                  <a:pt x="1036" y="62"/>
                </a:lnTo>
                <a:lnTo>
                  <a:pt x="1032" y="54"/>
                </a:lnTo>
                <a:lnTo>
                  <a:pt x="1028" y="48"/>
                </a:lnTo>
                <a:lnTo>
                  <a:pt x="1026" y="41"/>
                </a:lnTo>
                <a:lnTo>
                  <a:pt x="1026" y="32"/>
                </a:lnTo>
                <a:lnTo>
                  <a:pt x="1026" y="29"/>
                </a:lnTo>
                <a:lnTo>
                  <a:pt x="1025" y="24"/>
                </a:lnTo>
                <a:lnTo>
                  <a:pt x="1024" y="19"/>
                </a:lnTo>
                <a:lnTo>
                  <a:pt x="1020" y="13"/>
                </a:lnTo>
                <a:lnTo>
                  <a:pt x="1017" y="9"/>
                </a:lnTo>
                <a:lnTo>
                  <a:pt x="1012" y="5"/>
                </a:lnTo>
                <a:lnTo>
                  <a:pt x="1008" y="3"/>
                </a:lnTo>
                <a:lnTo>
                  <a:pt x="1004" y="0"/>
                </a:lnTo>
                <a:lnTo>
                  <a:pt x="999" y="0"/>
                </a:lnTo>
                <a:lnTo>
                  <a:pt x="994" y="1"/>
                </a:lnTo>
                <a:lnTo>
                  <a:pt x="989" y="4"/>
                </a:lnTo>
                <a:lnTo>
                  <a:pt x="986" y="9"/>
                </a:lnTo>
                <a:lnTo>
                  <a:pt x="977" y="16"/>
                </a:lnTo>
                <a:lnTo>
                  <a:pt x="970" y="21"/>
                </a:lnTo>
                <a:lnTo>
                  <a:pt x="968" y="22"/>
                </a:lnTo>
                <a:lnTo>
                  <a:pt x="965" y="22"/>
                </a:lnTo>
                <a:lnTo>
                  <a:pt x="963" y="22"/>
                </a:lnTo>
                <a:lnTo>
                  <a:pt x="961" y="21"/>
                </a:lnTo>
                <a:lnTo>
                  <a:pt x="958" y="17"/>
                </a:lnTo>
                <a:lnTo>
                  <a:pt x="955" y="13"/>
                </a:lnTo>
                <a:lnTo>
                  <a:pt x="952" y="12"/>
                </a:lnTo>
                <a:lnTo>
                  <a:pt x="949" y="11"/>
                </a:lnTo>
                <a:lnTo>
                  <a:pt x="945" y="11"/>
                </a:lnTo>
                <a:lnTo>
                  <a:pt x="941" y="12"/>
                </a:lnTo>
                <a:lnTo>
                  <a:pt x="936" y="13"/>
                </a:lnTo>
                <a:lnTo>
                  <a:pt x="933" y="16"/>
                </a:lnTo>
                <a:lnTo>
                  <a:pt x="931" y="18"/>
                </a:lnTo>
                <a:lnTo>
                  <a:pt x="930" y="22"/>
                </a:lnTo>
                <a:lnTo>
                  <a:pt x="927" y="24"/>
                </a:lnTo>
                <a:lnTo>
                  <a:pt x="925" y="26"/>
                </a:lnTo>
                <a:lnTo>
                  <a:pt x="920" y="29"/>
                </a:lnTo>
                <a:lnTo>
                  <a:pt x="914" y="30"/>
                </a:lnTo>
                <a:lnTo>
                  <a:pt x="906" y="30"/>
                </a:lnTo>
                <a:lnTo>
                  <a:pt x="900" y="29"/>
                </a:lnTo>
                <a:lnTo>
                  <a:pt x="895" y="26"/>
                </a:lnTo>
                <a:lnTo>
                  <a:pt x="892" y="23"/>
                </a:lnTo>
                <a:lnTo>
                  <a:pt x="889" y="21"/>
                </a:lnTo>
                <a:lnTo>
                  <a:pt x="887" y="19"/>
                </a:lnTo>
                <a:lnTo>
                  <a:pt x="885" y="18"/>
                </a:lnTo>
                <a:lnTo>
                  <a:pt x="882" y="18"/>
                </a:lnTo>
                <a:lnTo>
                  <a:pt x="878" y="21"/>
                </a:lnTo>
                <a:lnTo>
                  <a:pt x="872" y="23"/>
                </a:lnTo>
                <a:lnTo>
                  <a:pt x="868" y="25"/>
                </a:lnTo>
                <a:lnTo>
                  <a:pt x="864" y="28"/>
                </a:lnTo>
                <a:lnTo>
                  <a:pt x="862" y="31"/>
                </a:lnTo>
                <a:lnTo>
                  <a:pt x="860" y="35"/>
                </a:lnTo>
                <a:lnTo>
                  <a:pt x="858" y="40"/>
                </a:lnTo>
                <a:lnTo>
                  <a:pt x="858" y="43"/>
                </a:lnTo>
                <a:lnTo>
                  <a:pt x="860" y="48"/>
                </a:lnTo>
                <a:lnTo>
                  <a:pt x="863" y="54"/>
                </a:lnTo>
                <a:lnTo>
                  <a:pt x="867" y="60"/>
                </a:lnTo>
                <a:lnTo>
                  <a:pt x="869" y="66"/>
                </a:lnTo>
                <a:lnTo>
                  <a:pt x="870" y="73"/>
                </a:lnTo>
                <a:lnTo>
                  <a:pt x="872" y="80"/>
                </a:lnTo>
                <a:lnTo>
                  <a:pt x="872" y="86"/>
                </a:lnTo>
                <a:lnTo>
                  <a:pt x="872" y="92"/>
                </a:lnTo>
                <a:lnTo>
                  <a:pt x="869" y="98"/>
                </a:lnTo>
                <a:lnTo>
                  <a:pt x="867" y="101"/>
                </a:lnTo>
                <a:lnTo>
                  <a:pt x="862" y="105"/>
                </a:lnTo>
                <a:lnTo>
                  <a:pt x="857" y="107"/>
                </a:lnTo>
                <a:lnTo>
                  <a:pt x="850" y="110"/>
                </a:lnTo>
                <a:lnTo>
                  <a:pt x="843" y="112"/>
                </a:lnTo>
                <a:lnTo>
                  <a:pt x="826" y="117"/>
                </a:lnTo>
                <a:lnTo>
                  <a:pt x="811" y="120"/>
                </a:lnTo>
                <a:lnTo>
                  <a:pt x="804" y="123"/>
                </a:lnTo>
                <a:lnTo>
                  <a:pt x="797" y="125"/>
                </a:lnTo>
                <a:lnTo>
                  <a:pt x="792" y="129"/>
                </a:lnTo>
                <a:lnTo>
                  <a:pt x="787" y="132"/>
                </a:lnTo>
                <a:lnTo>
                  <a:pt x="784" y="136"/>
                </a:lnTo>
                <a:lnTo>
                  <a:pt x="780" y="141"/>
                </a:lnTo>
                <a:lnTo>
                  <a:pt x="778" y="147"/>
                </a:lnTo>
                <a:lnTo>
                  <a:pt x="776" y="151"/>
                </a:lnTo>
                <a:lnTo>
                  <a:pt x="775" y="156"/>
                </a:lnTo>
                <a:lnTo>
                  <a:pt x="774" y="158"/>
                </a:lnTo>
                <a:lnTo>
                  <a:pt x="772" y="161"/>
                </a:lnTo>
                <a:lnTo>
                  <a:pt x="768" y="161"/>
                </a:lnTo>
                <a:lnTo>
                  <a:pt x="761" y="161"/>
                </a:lnTo>
                <a:lnTo>
                  <a:pt x="753" y="157"/>
                </a:lnTo>
                <a:lnTo>
                  <a:pt x="747" y="157"/>
                </a:lnTo>
                <a:lnTo>
                  <a:pt x="741" y="157"/>
                </a:lnTo>
                <a:lnTo>
                  <a:pt x="734" y="158"/>
                </a:lnTo>
                <a:lnTo>
                  <a:pt x="727" y="161"/>
                </a:lnTo>
                <a:lnTo>
                  <a:pt x="718" y="163"/>
                </a:lnTo>
                <a:lnTo>
                  <a:pt x="710" y="167"/>
                </a:lnTo>
                <a:lnTo>
                  <a:pt x="703" y="171"/>
                </a:lnTo>
                <a:lnTo>
                  <a:pt x="696" y="176"/>
                </a:lnTo>
                <a:lnTo>
                  <a:pt x="689" y="181"/>
                </a:lnTo>
                <a:lnTo>
                  <a:pt x="683" y="187"/>
                </a:lnTo>
                <a:lnTo>
                  <a:pt x="677" y="193"/>
                </a:lnTo>
                <a:lnTo>
                  <a:pt x="672" y="199"/>
                </a:lnTo>
                <a:lnTo>
                  <a:pt x="668" y="205"/>
                </a:lnTo>
                <a:lnTo>
                  <a:pt x="666" y="211"/>
                </a:lnTo>
                <a:lnTo>
                  <a:pt x="664" y="215"/>
                </a:lnTo>
                <a:lnTo>
                  <a:pt x="664" y="220"/>
                </a:lnTo>
                <a:lnTo>
                  <a:pt x="662" y="224"/>
                </a:lnTo>
                <a:lnTo>
                  <a:pt x="660" y="229"/>
                </a:lnTo>
                <a:lnTo>
                  <a:pt x="656" y="232"/>
                </a:lnTo>
                <a:lnTo>
                  <a:pt x="653" y="236"/>
                </a:lnTo>
                <a:lnTo>
                  <a:pt x="648" y="238"/>
                </a:lnTo>
                <a:lnTo>
                  <a:pt x="642" y="239"/>
                </a:lnTo>
                <a:lnTo>
                  <a:pt x="636" y="240"/>
                </a:lnTo>
                <a:lnTo>
                  <a:pt x="630" y="239"/>
                </a:lnTo>
                <a:lnTo>
                  <a:pt x="623" y="237"/>
                </a:lnTo>
                <a:lnTo>
                  <a:pt x="617" y="232"/>
                </a:lnTo>
                <a:lnTo>
                  <a:pt x="611" y="227"/>
                </a:lnTo>
                <a:lnTo>
                  <a:pt x="606" y="223"/>
                </a:lnTo>
                <a:lnTo>
                  <a:pt x="597" y="209"/>
                </a:lnTo>
                <a:lnTo>
                  <a:pt x="590" y="198"/>
                </a:lnTo>
                <a:lnTo>
                  <a:pt x="585" y="192"/>
                </a:lnTo>
                <a:lnTo>
                  <a:pt x="582" y="187"/>
                </a:lnTo>
                <a:lnTo>
                  <a:pt x="577" y="185"/>
                </a:lnTo>
                <a:lnTo>
                  <a:pt x="572" y="182"/>
                </a:lnTo>
                <a:lnTo>
                  <a:pt x="568" y="181"/>
                </a:lnTo>
                <a:lnTo>
                  <a:pt x="564" y="181"/>
                </a:lnTo>
                <a:lnTo>
                  <a:pt x="559" y="182"/>
                </a:lnTo>
                <a:lnTo>
                  <a:pt x="554" y="183"/>
                </a:lnTo>
                <a:lnTo>
                  <a:pt x="545" y="190"/>
                </a:lnTo>
                <a:lnTo>
                  <a:pt x="534" y="199"/>
                </a:lnTo>
                <a:lnTo>
                  <a:pt x="523" y="208"/>
                </a:lnTo>
                <a:lnTo>
                  <a:pt x="515" y="217"/>
                </a:lnTo>
                <a:lnTo>
                  <a:pt x="511" y="219"/>
                </a:lnTo>
                <a:lnTo>
                  <a:pt x="508" y="221"/>
                </a:lnTo>
                <a:lnTo>
                  <a:pt x="504" y="224"/>
                </a:lnTo>
                <a:lnTo>
                  <a:pt x="501" y="225"/>
                </a:lnTo>
                <a:lnTo>
                  <a:pt x="492" y="226"/>
                </a:lnTo>
                <a:lnTo>
                  <a:pt x="485" y="227"/>
                </a:lnTo>
                <a:lnTo>
                  <a:pt x="482" y="227"/>
                </a:lnTo>
                <a:lnTo>
                  <a:pt x="479" y="231"/>
                </a:lnTo>
                <a:lnTo>
                  <a:pt x="477" y="236"/>
                </a:lnTo>
                <a:lnTo>
                  <a:pt x="476" y="242"/>
                </a:lnTo>
                <a:lnTo>
                  <a:pt x="475" y="256"/>
                </a:lnTo>
                <a:lnTo>
                  <a:pt x="473" y="269"/>
                </a:lnTo>
                <a:lnTo>
                  <a:pt x="471" y="276"/>
                </a:lnTo>
                <a:lnTo>
                  <a:pt x="467" y="282"/>
                </a:lnTo>
                <a:lnTo>
                  <a:pt x="461" y="288"/>
                </a:lnTo>
                <a:lnTo>
                  <a:pt x="456" y="293"/>
                </a:lnTo>
                <a:lnTo>
                  <a:pt x="442" y="301"/>
                </a:lnTo>
                <a:lnTo>
                  <a:pt x="433" y="306"/>
                </a:lnTo>
                <a:lnTo>
                  <a:pt x="425" y="309"/>
                </a:lnTo>
                <a:lnTo>
                  <a:pt x="417" y="312"/>
                </a:lnTo>
                <a:lnTo>
                  <a:pt x="415" y="314"/>
                </a:lnTo>
                <a:lnTo>
                  <a:pt x="413" y="318"/>
                </a:lnTo>
                <a:lnTo>
                  <a:pt x="412" y="320"/>
                </a:lnTo>
                <a:lnTo>
                  <a:pt x="410" y="325"/>
                </a:lnTo>
                <a:lnTo>
                  <a:pt x="410" y="328"/>
                </a:lnTo>
                <a:lnTo>
                  <a:pt x="409" y="331"/>
                </a:lnTo>
                <a:lnTo>
                  <a:pt x="408" y="333"/>
                </a:lnTo>
                <a:lnTo>
                  <a:pt x="406" y="334"/>
                </a:lnTo>
                <a:lnTo>
                  <a:pt x="400" y="334"/>
                </a:lnTo>
                <a:lnTo>
                  <a:pt x="394" y="333"/>
                </a:lnTo>
                <a:lnTo>
                  <a:pt x="387" y="331"/>
                </a:lnTo>
                <a:lnTo>
                  <a:pt x="382" y="330"/>
                </a:lnTo>
                <a:lnTo>
                  <a:pt x="379" y="331"/>
                </a:lnTo>
                <a:lnTo>
                  <a:pt x="378" y="333"/>
                </a:lnTo>
                <a:lnTo>
                  <a:pt x="377" y="337"/>
                </a:lnTo>
                <a:lnTo>
                  <a:pt x="376" y="343"/>
                </a:lnTo>
                <a:lnTo>
                  <a:pt x="376" y="349"/>
                </a:lnTo>
                <a:lnTo>
                  <a:pt x="377" y="355"/>
                </a:lnTo>
                <a:lnTo>
                  <a:pt x="378" y="360"/>
                </a:lnTo>
                <a:lnTo>
                  <a:pt x="381" y="365"/>
                </a:lnTo>
                <a:lnTo>
                  <a:pt x="383" y="370"/>
                </a:lnTo>
                <a:lnTo>
                  <a:pt x="387" y="372"/>
                </a:lnTo>
                <a:lnTo>
                  <a:pt x="390" y="375"/>
                </a:lnTo>
                <a:lnTo>
                  <a:pt x="395" y="375"/>
                </a:lnTo>
                <a:lnTo>
                  <a:pt x="400" y="375"/>
                </a:lnTo>
                <a:lnTo>
                  <a:pt x="403" y="376"/>
                </a:lnTo>
                <a:lnTo>
                  <a:pt x="406" y="378"/>
                </a:lnTo>
                <a:lnTo>
                  <a:pt x="408" y="382"/>
                </a:lnTo>
                <a:lnTo>
                  <a:pt x="410" y="389"/>
                </a:lnTo>
                <a:lnTo>
                  <a:pt x="415" y="397"/>
                </a:lnTo>
                <a:lnTo>
                  <a:pt x="419" y="404"/>
                </a:lnTo>
                <a:lnTo>
                  <a:pt x="421" y="412"/>
                </a:lnTo>
                <a:lnTo>
                  <a:pt x="422" y="421"/>
                </a:lnTo>
                <a:lnTo>
                  <a:pt x="421" y="433"/>
                </a:lnTo>
                <a:lnTo>
                  <a:pt x="422" y="440"/>
                </a:lnTo>
                <a:lnTo>
                  <a:pt x="423" y="447"/>
                </a:lnTo>
                <a:lnTo>
                  <a:pt x="426" y="453"/>
                </a:lnTo>
                <a:lnTo>
                  <a:pt x="429" y="459"/>
                </a:lnTo>
                <a:lnTo>
                  <a:pt x="435" y="470"/>
                </a:lnTo>
                <a:lnTo>
                  <a:pt x="440" y="480"/>
                </a:lnTo>
                <a:lnTo>
                  <a:pt x="441" y="486"/>
                </a:lnTo>
                <a:lnTo>
                  <a:pt x="440" y="491"/>
                </a:lnTo>
                <a:lnTo>
                  <a:pt x="438" y="496"/>
                </a:lnTo>
                <a:lnTo>
                  <a:pt x="435" y="501"/>
                </a:lnTo>
                <a:lnTo>
                  <a:pt x="428" y="511"/>
                </a:lnTo>
                <a:lnTo>
                  <a:pt x="420" y="522"/>
                </a:lnTo>
                <a:lnTo>
                  <a:pt x="413" y="535"/>
                </a:lnTo>
                <a:lnTo>
                  <a:pt x="407" y="551"/>
                </a:lnTo>
                <a:lnTo>
                  <a:pt x="401" y="564"/>
                </a:lnTo>
                <a:lnTo>
                  <a:pt x="395" y="574"/>
                </a:lnTo>
                <a:lnTo>
                  <a:pt x="388" y="583"/>
                </a:lnTo>
                <a:lnTo>
                  <a:pt x="378" y="591"/>
                </a:lnTo>
                <a:lnTo>
                  <a:pt x="373" y="595"/>
                </a:lnTo>
                <a:lnTo>
                  <a:pt x="369" y="598"/>
                </a:lnTo>
                <a:lnTo>
                  <a:pt x="365" y="599"/>
                </a:lnTo>
                <a:lnTo>
                  <a:pt x="360" y="601"/>
                </a:lnTo>
                <a:lnTo>
                  <a:pt x="352" y="601"/>
                </a:lnTo>
                <a:lnTo>
                  <a:pt x="345" y="602"/>
                </a:lnTo>
                <a:lnTo>
                  <a:pt x="337" y="604"/>
                </a:lnTo>
                <a:lnTo>
                  <a:pt x="326" y="608"/>
                </a:lnTo>
                <a:lnTo>
                  <a:pt x="314" y="612"/>
                </a:lnTo>
                <a:lnTo>
                  <a:pt x="302" y="616"/>
                </a:lnTo>
                <a:lnTo>
                  <a:pt x="288" y="621"/>
                </a:lnTo>
                <a:lnTo>
                  <a:pt x="272" y="626"/>
                </a:lnTo>
                <a:lnTo>
                  <a:pt x="264" y="630"/>
                </a:lnTo>
                <a:lnTo>
                  <a:pt x="256" y="636"/>
                </a:lnTo>
                <a:lnTo>
                  <a:pt x="247" y="645"/>
                </a:lnTo>
                <a:lnTo>
                  <a:pt x="240" y="653"/>
                </a:lnTo>
                <a:lnTo>
                  <a:pt x="228" y="671"/>
                </a:lnTo>
                <a:lnTo>
                  <a:pt x="221" y="683"/>
                </a:lnTo>
                <a:lnTo>
                  <a:pt x="220" y="688"/>
                </a:lnTo>
                <a:lnTo>
                  <a:pt x="219" y="694"/>
                </a:lnTo>
                <a:lnTo>
                  <a:pt x="218" y="702"/>
                </a:lnTo>
                <a:lnTo>
                  <a:pt x="218" y="709"/>
                </a:lnTo>
                <a:lnTo>
                  <a:pt x="217" y="723"/>
                </a:lnTo>
                <a:lnTo>
                  <a:pt x="214" y="734"/>
                </a:lnTo>
                <a:lnTo>
                  <a:pt x="213" y="738"/>
                </a:lnTo>
                <a:lnTo>
                  <a:pt x="212" y="743"/>
                </a:lnTo>
                <a:lnTo>
                  <a:pt x="211" y="748"/>
                </a:lnTo>
                <a:lnTo>
                  <a:pt x="212" y="753"/>
                </a:lnTo>
                <a:lnTo>
                  <a:pt x="212" y="759"/>
                </a:lnTo>
                <a:lnTo>
                  <a:pt x="214" y="762"/>
                </a:lnTo>
                <a:lnTo>
                  <a:pt x="215" y="767"/>
                </a:lnTo>
                <a:lnTo>
                  <a:pt x="219" y="769"/>
                </a:lnTo>
                <a:lnTo>
                  <a:pt x="224" y="775"/>
                </a:lnTo>
                <a:lnTo>
                  <a:pt x="226" y="782"/>
                </a:lnTo>
                <a:lnTo>
                  <a:pt x="228" y="792"/>
                </a:lnTo>
                <a:lnTo>
                  <a:pt x="230" y="804"/>
                </a:lnTo>
                <a:lnTo>
                  <a:pt x="231" y="810"/>
                </a:lnTo>
                <a:lnTo>
                  <a:pt x="233" y="816"/>
                </a:lnTo>
                <a:lnTo>
                  <a:pt x="237" y="820"/>
                </a:lnTo>
                <a:lnTo>
                  <a:pt x="240" y="825"/>
                </a:lnTo>
                <a:lnTo>
                  <a:pt x="249" y="835"/>
                </a:lnTo>
                <a:lnTo>
                  <a:pt x="256" y="842"/>
                </a:lnTo>
                <a:lnTo>
                  <a:pt x="258" y="845"/>
                </a:lnTo>
                <a:lnTo>
                  <a:pt x="259" y="850"/>
                </a:lnTo>
                <a:lnTo>
                  <a:pt x="261" y="855"/>
                </a:lnTo>
                <a:lnTo>
                  <a:pt x="259" y="860"/>
                </a:lnTo>
                <a:lnTo>
                  <a:pt x="256" y="869"/>
                </a:lnTo>
                <a:lnTo>
                  <a:pt x="252" y="879"/>
                </a:lnTo>
                <a:lnTo>
                  <a:pt x="251" y="882"/>
                </a:lnTo>
                <a:lnTo>
                  <a:pt x="249" y="886"/>
                </a:lnTo>
                <a:lnTo>
                  <a:pt x="247" y="888"/>
                </a:lnTo>
                <a:lnTo>
                  <a:pt x="245" y="888"/>
                </a:lnTo>
                <a:lnTo>
                  <a:pt x="243" y="888"/>
                </a:lnTo>
                <a:lnTo>
                  <a:pt x="240" y="887"/>
                </a:lnTo>
                <a:lnTo>
                  <a:pt x="238" y="885"/>
                </a:lnTo>
                <a:lnTo>
                  <a:pt x="236" y="881"/>
                </a:lnTo>
                <a:lnTo>
                  <a:pt x="232" y="879"/>
                </a:lnTo>
                <a:lnTo>
                  <a:pt x="228" y="876"/>
                </a:lnTo>
                <a:lnTo>
                  <a:pt x="225" y="876"/>
                </a:lnTo>
                <a:lnTo>
                  <a:pt x="221" y="876"/>
                </a:lnTo>
                <a:lnTo>
                  <a:pt x="218" y="879"/>
                </a:lnTo>
                <a:lnTo>
                  <a:pt x="214" y="882"/>
                </a:lnTo>
                <a:lnTo>
                  <a:pt x="211" y="886"/>
                </a:lnTo>
                <a:lnTo>
                  <a:pt x="208" y="892"/>
                </a:lnTo>
                <a:lnTo>
                  <a:pt x="201" y="906"/>
                </a:lnTo>
                <a:lnTo>
                  <a:pt x="193" y="924"/>
                </a:lnTo>
                <a:lnTo>
                  <a:pt x="189" y="935"/>
                </a:lnTo>
                <a:lnTo>
                  <a:pt x="186" y="944"/>
                </a:lnTo>
                <a:lnTo>
                  <a:pt x="183" y="954"/>
                </a:lnTo>
                <a:lnTo>
                  <a:pt x="182" y="962"/>
                </a:lnTo>
                <a:lnTo>
                  <a:pt x="181" y="969"/>
                </a:lnTo>
                <a:lnTo>
                  <a:pt x="182" y="974"/>
                </a:lnTo>
                <a:lnTo>
                  <a:pt x="182" y="977"/>
                </a:lnTo>
                <a:lnTo>
                  <a:pt x="184" y="980"/>
                </a:lnTo>
                <a:lnTo>
                  <a:pt x="186" y="982"/>
                </a:lnTo>
                <a:lnTo>
                  <a:pt x="189" y="983"/>
                </a:lnTo>
                <a:lnTo>
                  <a:pt x="193" y="983"/>
                </a:lnTo>
                <a:lnTo>
                  <a:pt x="196" y="983"/>
                </a:lnTo>
                <a:lnTo>
                  <a:pt x="205" y="984"/>
                </a:lnTo>
                <a:lnTo>
                  <a:pt x="211" y="987"/>
                </a:lnTo>
                <a:lnTo>
                  <a:pt x="213" y="989"/>
                </a:lnTo>
                <a:lnTo>
                  <a:pt x="214" y="992"/>
                </a:lnTo>
                <a:lnTo>
                  <a:pt x="214" y="995"/>
                </a:lnTo>
                <a:lnTo>
                  <a:pt x="213" y="1000"/>
                </a:lnTo>
                <a:lnTo>
                  <a:pt x="209" y="1009"/>
                </a:lnTo>
                <a:lnTo>
                  <a:pt x="203" y="1017"/>
                </a:lnTo>
                <a:lnTo>
                  <a:pt x="198" y="1025"/>
                </a:lnTo>
                <a:lnTo>
                  <a:pt x="189" y="1033"/>
                </a:lnTo>
                <a:lnTo>
                  <a:pt x="182" y="1045"/>
                </a:lnTo>
                <a:lnTo>
                  <a:pt x="175" y="1058"/>
                </a:lnTo>
                <a:lnTo>
                  <a:pt x="169" y="1072"/>
                </a:lnTo>
                <a:lnTo>
                  <a:pt x="161" y="1083"/>
                </a:lnTo>
                <a:lnTo>
                  <a:pt x="154" y="1090"/>
                </a:lnTo>
                <a:lnTo>
                  <a:pt x="145" y="1095"/>
                </a:lnTo>
                <a:lnTo>
                  <a:pt x="136" y="1099"/>
                </a:lnTo>
                <a:lnTo>
                  <a:pt x="121" y="1102"/>
                </a:lnTo>
                <a:lnTo>
                  <a:pt x="114" y="1105"/>
                </a:lnTo>
                <a:lnTo>
                  <a:pt x="107" y="1108"/>
                </a:lnTo>
                <a:lnTo>
                  <a:pt x="101" y="1110"/>
                </a:lnTo>
                <a:lnTo>
                  <a:pt x="97" y="1114"/>
                </a:lnTo>
                <a:lnTo>
                  <a:pt x="93" y="1118"/>
                </a:lnTo>
                <a:lnTo>
                  <a:pt x="91" y="1121"/>
                </a:lnTo>
                <a:lnTo>
                  <a:pt x="89" y="1125"/>
                </a:lnTo>
                <a:lnTo>
                  <a:pt x="88" y="1128"/>
                </a:lnTo>
                <a:lnTo>
                  <a:pt x="99" y="1143"/>
                </a:lnTo>
                <a:lnTo>
                  <a:pt x="113" y="1162"/>
                </a:lnTo>
                <a:lnTo>
                  <a:pt x="113" y="1164"/>
                </a:lnTo>
                <a:lnTo>
                  <a:pt x="113" y="1166"/>
                </a:lnTo>
                <a:lnTo>
                  <a:pt x="112" y="1167"/>
                </a:lnTo>
                <a:lnTo>
                  <a:pt x="111" y="1170"/>
                </a:lnTo>
                <a:lnTo>
                  <a:pt x="106" y="1172"/>
                </a:lnTo>
                <a:lnTo>
                  <a:pt x="101" y="1175"/>
                </a:lnTo>
                <a:lnTo>
                  <a:pt x="95" y="1177"/>
                </a:lnTo>
                <a:lnTo>
                  <a:pt x="89" y="1179"/>
                </a:lnTo>
                <a:lnTo>
                  <a:pt x="83" y="1183"/>
                </a:lnTo>
                <a:lnTo>
                  <a:pt x="80" y="1189"/>
                </a:lnTo>
                <a:lnTo>
                  <a:pt x="74" y="1203"/>
                </a:lnTo>
                <a:lnTo>
                  <a:pt x="69" y="1221"/>
                </a:lnTo>
                <a:lnTo>
                  <a:pt x="68" y="1229"/>
                </a:lnTo>
                <a:lnTo>
                  <a:pt x="67" y="1238"/>
                </a:lnTo>
                <a:lnTo>
                  <a:pt x="67" y="1246"/>
                </a:lnTo>
                <a:lnTo>
                  <a:pt x="68" y="1252"/>
                </a:lnTo>
                <a:lnTo>
                  <a:pt x="69" y="1258"/>
                </a:lnTo>
                <a:lnTo>
                  <a:pt x="69" y="1263"/>
                </a:lnTo>
                <a:lnTo>
                  <a:pt x="69" y="1267"/>
                </a:lnTo>
                <a:lnTo>
                  <a:pt x="68" y="1271"/>
                </a:lnTo>
                <a:lnTo>
                  <a:pt x="64" y="1278"/>
                </a:lnTo>
                <a:lnTo>
                  <a:pt x="60" y="1285"/>
                </a:lnTo>
                <a:lnTo>
                  <a:pt x="57" y="1296"/>
                </a:lnTo>
                <a:lnTo>
                  <a:pt x="56" y="1308"/>
                </a:lnTo>
                <a:lnTo>
                  <a:pt x="56" y="1320"/>
                </a:lnTo>
                <a:lnTo>
                  <a:pt x="53" y="1330"/>
                </a:lnTo>
                <a:lnTo>
                  <a:pt x="50" y="1341"/>
                </a:lnTo>
                <a:lnTo>
                  <a:pt x="50" y="1353"/>
                </a:lnTo>
                <a:lnTo>
                  <a:pt x="50" y="1359"/>
                </a:lnTo>
                <a:lnTo>
                  <a:pt x="49" y="1365"/>
                </a:lnTo>
                <a:lnTo>
                  <a:pt x="49" y="1371"/>
                </a:lnTo>
                <a:lnTo>
                  <a:pt x="47" y="1376"/>
                </a:lnTo>
                <a:lnTo>
                  <a:pt x="39" y="1385"/>
                </a:lnTo>
                <a:lnTo>
                  <a:pt x="30" y="1395"/>
                </a:lnTo>
                <a:lnTo>
                  <a:pt x="19" y="1404"/>
                </a:lnTo>
                <a:lnTo>
                  <a:pt x="7" y="1414"/>
                </a:lnTo>
                <a:lnTo>
                  <a:pt x="3" y="1419"/>
                </a:lnTo>
                <a:lnTo>
                  <a:pt x="0" y="1425"/>
                </a:lnTo>
                <a:lnTo>
                  <a:pt x="0" y="1433"/>
                </a:lnTo>
                <a:lnTo>
                  <a:pt x="0" y="1440"/>
                </a:lnTo>
                <a:lnTo>
                  <a:pt x="3" y="1447"/>
                </a:lnTo>
                <a:lnTo>
                  <a:pt x="6" y="1454"/>
                </a:lnTo>
                <a:lnTo>
                  <a:pt x="11" y="1460"/>
                </a:lnTo>
                <a:lnTo>
                  <a:pt x="17" y="1465"/>
                </a:lnTo>
                <a:lnTo>
                  <a:pt x="22" y="1469"/>
                </a:lnTo>
                <a:lnTo>
                  <a:pt x="25" y="1473"/>
                </a:lnTo>
                <a:lnTo>
                  <a:pt x="28" y="1478"/>
                </a:lnTo>
                <a:lnTo>
                  <a:pt x="28" y="1481"/>
                </a:lnTo>
                <a:lnTo>
                  <a:pt x="26" y="1485"/>
                </a:lnTo>
                <a:lnTo>
                  <a:pt x="23" y="1488"/>
                </a:lnTo>
                <a:lnTo>
                  <a:pt x="19" y="1493"/>
                </a:lnTo>
                <a:lnTo>
                  <a:pt x="14" y="1498"/>
                </a:lnTo>
                <a:lnTo>
                  <a:pt x="12" y="1500"/>
                </a:lnTo>
                <a:lnTo>
                  <a:pt x="11" y="1504"/>
                </a:lnTo>
                <a:lnTo>
                  <a:pt x="10" y="1507"/>
                </a:lnTo>
                <a:lnTo>
                  <a:pt x="10" y="1510"/>
                </a:lnTo>
                <a:lnTo>
                  <a:pt x="11" y="1517"/>
                </a:lnTo>
                <a:lnTo>
                  <a:pt x="13" y="1524"/>
                </a:lnTo>
                <a:lnTo>
                  <a:pt x="18" y="1530"/>
                </a:lnTo>
                <a:lnTo>
                  <a:pt x="24" y="1536"/>
                </a:lnTo>
                <a:lnTo>
                  <a:pt x="31" y="1540"/>
                </a:lnTo>
                <a:lnTo>
                  <a:pt x="38" y="1542"/>
                </a:lnTo>
                <a:lnTo>
                  <a:pt x="51" y="1544"/>
                </a:lnTo>
                <a:lnTo>
                  <a:pt x="62" y="1549"/>
                </a:lnTo>
                <a:lnTo>
                  <a:pt x="72" y="1554"/>
                </a:lnTo>
                <a:lnTo>
                  <a:pt x="80" y="1561"/>
                </a:lnTo>
                <a:lnTo>
                  <a:pt x="85" y="1564"/>
                </a:lnTo>
                <a:lnTo>
                  <a:pt x="91" y="1566"/>
                </a:lnTo>
                <a:lnTo>
                  <a:pt x="98" y="1568"/>
                </a:lnTo>
                <a:lnTo>
                  <a:pt x="104" y="1568"/>
                </a:lnTo>
                <a:lnTo>
                  <a:pt x="119" y="1569"/>
                </a:lnTo>
                <a:lnTo>
                  <a:pt x="133" y="1568"/>
                </a:lnTo>
                <a:lnTo>
                  <a:pt x="145" y="1569"/>
                </a:lnTo>
                <a:lnTo>
                  <a:pt x="154" y="1572"/>
                </a:lnTo>
                <a:lnTo>
                  <a:pt x="161" y="1575"/>
                </a:lnTo>
                <a:lnTo>
                  <a:pt x="165" y="1581"/>
                </a:lnTo>
                <a:lnTo>
                  <a:pt x="171" y="1586"/>
                </a:lnTo>
                <a:lnTo>
                  <a:pt x="176" y="1588"/>
                </a:lnTo>
                <a:lnTo>
                  <a:pt x="182" y="1589"/>
                </a:lnTo>
                <a:lnTo>
                  <a:pt x="188" y="1588"/>
                </a:lnTo>
                <a:lnTo>
                  <a:pt x="199" y="1578"/>
                </a:lnTo>
                <a:lnTo>
                  <a:pt x="213" y="1562"/>
                </a:lnTo>
                <a:lnTo>
                  <a:pt x="223" y="1557"/>
                </a:lnTo>
                <a:lnTo>
                  <a:pt x="228" y="1555"/>
                </a:lnTo>
                <a:lnTo>
                  <a:pt x="230" y="1556"/>
                </a:lnTo>
                <a:lnTo>
                  <a:pt x="231" y="1557"/>
                </a:lnTo>
                <a:lnTo>
                  <a:pt x="232" y="1560"/>
                </a:lnTo>
                <a:lnTo>
                  <a:pt x="231" y="1562"/>
                </a:lnTo>
                <a:lnTo>
                  <a:pt x="224" y="1572"/>
                </a:lnTo>
                <a:lnTo>
                  <a:pt x="214" y="1581"/>
                </a:lnTo>
                <a:lnTo>
                  <a:pt x="213" y="1584"/>
                </a:lnTo>
                <a:lnTo>
                  <a:pt x="214" y="1586"/>
                </a:lnTo>
                <a:lnTo>
                  <a:pt x="217" y="1588"/>
                </a:lnTo>
                <a:lnTo>
                  <a:pt x="220" y="1592"/>
                </a:lnTo>
                <a:lnTo>
                  <a:pt x="231" y="1598"/>
                </a:lnTo>
                <a:lnTo>
                  <a:pt x="242" y="1605"/>
                </a:lnTo>
                <a:lnTo>
                  <a:pt x="251" y="1612"/>
                </a:lnTo>
                <a:lnTo>
                  <a:pt x="258" y="1620"/>
                </a:lnTo>
                <a:lnTo>
                  <a:pt x="263" y="1629"/>
                </a:lnTo>
                <a:lnTo>
                  <a:pt x="265" y="1638"/>
                </a:lnTo>
                <a:lnTo>
                  <a:pt x="269" y="1648"/>
                </a:lnTo>
                <a:lnTo>
                  <a:pt x="271" y="1655"/>
                </a:lnTo>
                <a:lnTo>
                  <a:pt x="274" y="1658"/>
                </a:lnTo>
                <a:lnTo>
                  <a:pt x="276" y="1661"/>
                </a:lnTo>
                <a:lnTo>
                  <a:pt x="278" y="1662"/>
                </a:lnTo>
                <a:lnTo>
                  <a:pt x="283" y="1662"/>
                </a:lnTo>
                <a:lnTo>
                  <a:pt x="289" y="1661"/>
                </a:lnTo>
                <a:lnTo>
                  <a:pt x="294" y="1660"/>
                </a:lnTo>
                <a:lnTo>
                  <a:pt x="300" y="1656"/>
                </a:lnTo>
                <a:lnTo>
                  <a:pt x="307" y="1651"/>
                </a:lnTo>
                <a:lnTo>
                  <a:pt x="318" y="1645"/>
                </a:lnTo>
                <a:lnTo>
                  <a:pt x="330" y="1641"/>
                </a:lnTo>
                <a:lnTo>
                  <a:pt x="341" y="1637"/>
                </a:lnTo>
                <a:lnTo>
                  <a:pt x="353" y="1633"/>
                </a:lnTo>
                <a:lnTo>
                  <a:pt x="365" y="1631"/>
                </a:lnTo>
                <a:lnTo>
                  <a:pt x="375" y="1629"/>
                </a:lnTo>
                <a:lnTo>
                  <a:pt x="379" y="1627"/>
                </a:lnTo>
                <a:lnTo>
                  <a:pt x="383" y="1627"/>
                </a:lnTo>
                <a:lnTo>
                  <a:pt x="385" y="1629"/>
                </a:lnTo>
                <a:lnTo>
                  <a:pt x="387" y="1630"/>
                </a:lnTo>
                <a:lnTo>
                  <a:pt x="388" y="1636"/>
                </a:lnTo>
                <a:lnTo>
                  <a:pt x="387" y="1643"/>
                </a:lnTo>
                <a:lnTo>
                  <a:pt x="383" y="1652"/>
                </a:lnTo>
                <a:lnTo>
                  <a:pt x="379" y="1664"/>
                </a:lnTo>
                <a:lnTo>
                  <a:pt x="378" y="1670"/>
                </a:lnTo>
                <a:lnTo>
                  <a:pt x="377" y="1676"/>
                </a:lnTo>
                <a:lnTo>
                  <a:pt x="377" y="1682"/>
                </a:lnTo>
                <a:lnTo>
                  <a:pt x="378" y="1687"/>
                </a:lnTo>
                <a:lnTo>
                  <a:pt x="381" y="1692"/>
                </a:lnTo>
                <a:lnTo>
                  <a:pt x="382" y="1695"/>
                </a:lnTo>
                <a:lnTo>
                  <a:pt x="385" y="1698"/>
                </a:lnTo>
                <a:lnTo>
                  <a:pt x="389" y="1699"/>
                </a:lnTo>
                <a:lnTo>
                  <a:pt x="396" y="1701"/>
                </a:lnTo>
                <a:lnTo>
                  <a:pt x="401" y="1704"/>
                </a:lnTo>
                <a:lnTo>
                  <a:pt x="404" y="1708"/>
                </a:lnTo>
                <a:lnTo>
                  <a:pt x="407" y="1715"/>
                </a:lnTo>
                <a:lnTo>
                  <a:pt x="409" y="1725"/>
                </a:lnTo>
                <a:lnTo>
                  <a:pt x="410" y="1733"/>
                </a:lnTo>
                <a:lnTo>
                  <a:pt x="412" y="1738"/>
                </a:lnTo>
                <a:lnTo>
                  <a:pt x="414" y="1742"/>
                </a:lnTo>
                <a:lnTo>
                  <a:pt x="415" y="1744"/>
                </a:lnTo>
                <a:lnTo>
                  <a:pt x="419" y="1746"/>
                </a:lnTo>
                <a:lnTo>
                  <a:pt x="423" y="1750"/>
                </a:lnTo>
                <a:lnTo>
                  <a:pt x="428" y="1753"/>
                </a:lnTo>
                <a:lnTo>
                  <a:pt x="432" y="1761"/>
                </a:lnTo>
                <a:lnTo>
                  <a:pt x="434" y="1774"/>
                </a:lnTo>
                <a:lnTo>
                  <a:pt x="436" y="1782"/>
                </a:lnTo>
                <a:lnTo>
                  <a:pt x="438" y="1788"/>
                </a:lnTo>
                <a:lnTo>
                  <a:pt x="440" y="1794"/>
                </a:lnTo>
                <a:lnTo>
                  <a:pt x="444" y="1800"/>
                </a:lnTo>
                <a:lnTo>
                  <a:pt x="450" y="1808"/>
                </a:lnTo>
                <a:lnTo>
                  <a:pt x="458" y="1816"/>
                </a:lnTo>
                <a:lnTo>
                  <a:pt x="463" y="1821"/>
                </a:lnTo>
                <a:lnTo>
                  <a:pt x="466" y="1825"/>
                </a:lnTo>
                <a:lnTo>
                  <a:pt x="469" y="1830"/>
                </a:lnTo>
                <a:lnTo>
                  <a:pt x="470" y="1833"/>
                </a:lnTo>
                <a:lnTo>
                  <a:pt x="470" y="1838"/>
                </a:lnTo>
                <a:lnTo>
                  <a:pt x="469" y="1843"/>
                </a:lnTo>
                <a:lnTo>
                  <a:pt x="466" y="1846"/>
                </a:lnTo>
                <a:lnTo>
                  <a:pt x="461" y="1851"/>
                </a:lnTo>
                <a:lnTo>
                  <a:pt x="457" y="1856"/>
                </a:lnTo>
                <a:lnTo>
                  <a:pt x="453" y="1862"/>
                </a:lnTo>
                <a:lnTo>
                  <a:pt x="452" y="1868"/>
                </a:lnTo>
                <a:lnTo>
                  <a:pt x="451" y="1874"/>
                </a:lnTo>
                <a:lnTo>
                  <a:pt x="451" y="1879"/>
                </a:lnTo>
                <a:lnTo>
                  <a:pt x="452" y="1884"/>
                </a:lnTo>
                <a:lnTo>
                  <a:pt x="453" y="1890"/>
                </a:lnTo>
                <a:lnTo>
                  <a:pt x="456" y="1895"/>
                </a:lnTo>
                <a:lnTo>
                  <a:pt x="461" y="1903"/>
                </a:lnTo>
                <a:lnTo>
                  <a:pt x="465" y="1912"/>
                </a:lnTo>
                <a:lnTo>
                  <a:pt x="467" y="1922"/>
                </a:lnTo>
                <a:lnTo>
                  <a:pt x="469" y="1933"/>
                </a:lnTo>
                <a:lnTo>
                  <a:pt x="469" y="1939"/>
                </a:lnTo>
                <a:lnTo>
                  <a:pt x="470" y="1945"/>
                </a:lnTo>
                <a:lnTo>
                  <a:pt x="472" y="1951"/>
                </a:lnTo>
                <a:lnTo>
                  <a:pt x="475" y="1958"/>
                </a:lnTo>
                <a:lnTo>
                  <a:pt x="482" y="1971"/>
                </a:lnTo>
                <a:lnTo>
                  <a:pt x="492" y="1985"/>
                </a:lnTo>
                <a:lnTo>
                  <a:pt x="498" y="1992"/>
                </a:lnTo>
                <a:lnTo>
                  <a:pt x="502" y="2001"/>
                </a:lnTo>
                <a:lnTo>
                  <a:pt x="505" y="2009"/>
                </a:lnTo>
                <a:lnTo>
                  <a:pt x="508" y="2017"/>
                </a:lnTo>
                <a:lnTo>
                  <a:pt x="510" y="2024"/>
                </a:lnTo>
                <a:lnTo>
                  <a:pt x="513" y="2032"/>
                </a:lnTo>
                <a:lnTo>
                  <a:pt x="515" y="2039"/>
                </a:lnTo>
                <a:lnTo>
                  <a:pt x="519" y="2045"/>
                </a:lnTo>
                <a:lnTo>
                  <a:pt x="526" y="2051"/>
                </a:lnTo>
                <a:lnTo>
                  <a:pt x="534" y="2057"/>
                </a:lnTo>
                <a:lnTo>
                  <a:pt x="543" y="2060"/>
                </a:lnTo>
                <a:lnTo>
                  <a:pt x="555" y="2064"/>
                </a:lnTo>
                <a:lnTo>
                  <a:pt x="558" y="2063"/>
                </a:lnTo>
                <a:lnTo>
                  <a:pt x="560" y="2061"/>
                </a:lnTo>
                <a:lnTo>
                  <a:pt x="561" y="2060"/>
                </a:lnTo>
                <a:lnTo>
                  <a:pt x="562" y="2059"/>
                </a:lnTo>
                <a:lnTo>
                  <a:pt x="564" y="2057"/>
                </a:lnTo>
                <a:lnTo>
                  <a:pt x="564" y="2053"/>
                </a:lnTo>
                <a:lnTo>
                  <a:pt x="564" y="2047"/>
                </a:lnTo>
                <a:lnTo>
                  <a:pt x="561" y="2042"/>
                </a:lnTo>
                <a:lnTo>
                  <a:pt x="559" y="2040"/>
                </a:lnTo>
                <a:lnTo>
                  <a:pt x="555" y="2038"/>
                </a:lnTo>
                <a:lnTo>
                  <a:pt x="553" y="2034"/>
                </a:lnTo>
                <a:lnTo>
                  <a:pt x="551" y="2030"/>
                </a:lnTo>
                <a:lnTo>
                  <a:pt x="549" y="2026"/>
                </a:lnTo>
                <a:lnTo>
                  <a:pt x="552" y="2021"/>
                </a:lnTo>
                <a:lnTo>
                  <a:pt x="553" y="2020"/>
                </a:lnTo>
                <a:lnTo>
                  <a:pt x="555" y="2019"/>
                </a:lnTo>
                <a:lnTo>
                  <a:pt x="559" y="2017"/>
                </a:lnTo>
                <a:lnTo>
                  <a:pt x="561" y="2017"/>
                </a:lnTo>
                <a:lnTo>
                  <a:pt x="565" y="2019"/>
                </a:lnTo>
                <a:lnTo>
                  <a:pt x="568" y="2020"/>
                </a:lnTo>
                <a:lnTo>
                  <a:pt x="572" y="2021"/>
                </a:lnTo>
                <a:lnTo>
                  <a:pt x="574" y="2023"/>
                </a:lnTo>
                <a:lnTo>
                  <a:pt x="578" y="2027"/>
                </a:lnTo>
                <a:lnTo>
                  <a:pt x="584" y="2030"/>
                </a:lnTo>
                <a:lnTo>
                  <a:pt x="587" y="2033"/>
                </a:lnTo>
                <a:lnTo>
                  <a:pt x="592" y="2034"/>
                </a:lnTo>
                <a:lnTo>
                  <a:pt x="597" y="2034"/>
                </a:lnTo>
                <a:lnTo>
                  <a:pt x="602" y="2033"/>
                </a:lnTo>
                <a:lnTo>
                  <a:pt x="604" y="2032"/>
                </a:lnTo>
                <a:lnTo>
                  <a:pt x="606" y="2030"/>
                </a:lnTo>
                <a:lnTo>
                  <a:pt x="608" y="2028"/>
                </a:lnTo>
                <a:lnTo>
                  <a:pt x="608" y="2026"/>
                </a:lnTo>
                <a:lnTo>
                  <a:pt x="608" y="2021"/>
                </a:lnTo>
                <a:lnTo>
                  <a:pt x="608" y="2015"/>
                </a:lnTo>
                <a:lnTo>
                  <a:pt x="603" y="2004"/>
                </a:lnTo>
                <a:lnTo>
                  <a:pt x="599" y="1996"/>
                </a:lnTo>
                <a:lnTo>
                  <a:pt x="598" y="1994"/>
                </a:lnTo>
                <a:lnTo>
                  <a:pt x="598" y="1991"/>
                </a:lnTo>
                <a:lnTo>
                  <a:pt x="598" y="1988"/>
                </a:lnTo>
                <a:lnTo>
                  <a:pt x="601" y="1985"/>
                </a:lnTo>
                <a:lnTo>
                  <a:pt x="602" y="1983"/>
                </a:lnTo>
                <a:lnTo>
                  <a:pt x="605" y="1982"/>
                </a:lnTo>
                <a:lnTo>
                  <a:pt x="610" y="1982"/>
                </a:lnTo>
                <a:lnTo>
                  <a:pt x="616" y="1983"/>
                </a:lnTo>
                <a:lnTo>
                  <a:pt x="621" y="1985"/>
                </a:lnTo>
                <a:lnTo>
                  <a:pt x="626" y="1985"/>
                </a:lnTo>
                <a:lnTo>
                  <a:pt x="628" y="1984"/>
                </a:lnTo>
                <a:lnTo>
                  <a:pt x="630" y="1983"/>
                </a:lnTo>
                <a:lnTo>
                  <a:pt x="633" y="1980"/>
                </a:lnTo>
                <a:lnTo>
                  <a:pt x="635" y="1979"/>
                </a:lnTo>
                <a:lnTo>
                  <a:pt x="639" y="1978"/>
                </a:lnTo>
                <a:lnTo>
                  <a:pt x="643" y="1977"/>
                </a:lnTo>
                <a:lnTo>
                  <a:pt x="654" y="1977"/>
                </a:lnTo>
                <a:lnTo>
                  <a:pt x="665" y="1976"/>
                </a:lnTo>
                <a:lnTo>
                  <a:pt x="669" y="1975"/>
                </a:lnTo>
                <a:lnTo>
                  <a:pt x="674" y="1972"/>
                </a:lnTo>
                <a:lnTo>
                  <a:pt x="678" y="1970"/>
                </a:lnTo>
                <a:lnTo>
                  <a:pt x="681" y="1965"/>
                </a:lnTo>
                <a:lnTo>
                  <a:pt x="685" y="1957"/>
                </a:lnTo>
                <a:lnTo>
                  <a:pt x="689" y="1951"/>
                </a:lnTo>
                <a:lnTo>
                  <a:pt x="689" y="1947"/>
                </a:lnTo>
                <a:lnTo>
                  <a:pt x="689" y="1945"/>
                </a:lnTo>
                <a:lnTo>
                  <a:pt x="687" y="1942"/>
                </a:lnTo>
                <a:lnTo>
                  <a:pt x="686" y="1941"/>
                </a:lnTo>
                <a:lnTo>
                  <a:pt x="671" y="1933"/>
                </a:lnTo>
                <a:lnTo>
                  <a:pt x="653" y="1922"/>
                </a:lnTo>
                <a:lnTo>
                  <a:pt x="652" y="1920"/>
                </a:lnTo>
                <a:lnTo>
                  <a:pt x="650" y="1919"/>
                </a:lnTo>
                <a:lnTo>
                  <a:pt x="652" y="1916"/>
                </a:lnTo>
                <a:lnTo>
                  <a:pt x="653" y="1915"/>
                </a:lnTo>
                <a:lnTo>
                  <a:pt x="658" y="1914"/>
                </a:lnTo>
                <a:lnTo>
                  <a:pt x="667" y="1914"/>
                </a:lnTo>
                <a:lnTo>
                  <a:pt x="680" y="1916"/>
                </a:lnTo>
                <a:lnTo>
                  <a:pt x="697" y="1919"/>
                </a:lnTo>
                <a:lnTo>
                  <a:pt x="712" y="1922"/>
                </a:lnTo>
                <a:lnTo>
                  <a:pt x="723" y="1926"/>
                </a:lnTo>
                <a:lnTo>
                  <a:pt x="730" y="1931"/>
                </a:lnTo>
                <a:lnTo>
                  <a:pt x="736" y="1938"/>
                </a:lnTo>
                <a:lnTo>
                  <a:pt x="740" y="1946"/>
                </a:lnTo>
                <a:lnTo>
                  <a:pt x="742" y="1956"/>
                </a:lnTo>
                <a:lnTo>
                  <a:pt x="741" y="1964"/>
                </a:lnTo>
                <a:lnTo>
                  <a:pt x="737" y="1975"/>
                </a:lnTo>
                <a:lnTo>
                  <a:pt x="732" y="1985"/>
                </a:lnTo>
                <a:lnTo>
                  <a:pt x="728" y="1995"/>
                </a:lnTo>
                <a:lnTo>
                  <a:pt x="727" y="2000"/>
                </a:lnTo>
                <a:lnTo>
                  <a:pt x="728" y="2004"/>
                </a:lnTo>
                <a:lnTo>
                  <a:pt x="729" y="2008"/>
                </a:lnTo>
                <a:lnTo>
                  <a:pt x="730" y="2009"/>
                </a:lnTo>
                <a:lnTo>
                  <a:pt x="732" y="2010"/>
                </a:lnTo>
                <a:lnTo>
                  <a:pt x="736" y="2009"/>
                </a:lnTo>
                <a:lnTo>
                  <a:pt x="741" y="2007"/>
                </a:lnTo>
                <a:lnTo>
                  <a:pt x="746" y="2003"/>
                </a:lnTo>
                <a:lnTo>
                  <a:pt x="750" y="1998"/>
                </a:lnTo>
                <a:lnTo>
                  <a:pt x="755" y="1994"/>
                </a:lnTo>
                <a:lnTo>
                  <a:pt x="757" y="1988"/>
                </a:lnTo>
                <a:lnTo>
                  <a:pt x="760" y="1980"/>
                </a:lnTo>
                <a:lnTo>
                  <a:pt x="760" y="1973"/>
                </a:lnTo>
                <a:lnTo>
                  <a:pt x="760" y="1965"/>
                </a:lnTo>
                <a:lnTo>
                  <a:pt x="759" y="1957"/>
                </a:lnTo>
                <a:lnTo>
                  <a:pt x="756" y="1948"/>
                </a:lnTo>
                <a:lnTo>
                  <a:pt x="755" y="1940"/>
                </a:lnTo>
                <a:lnTo>
                  <a:pt x="753" y="1932"/>
                </a:lnTo>
                <a:lnTo>
                  <a:pt x="753" y="1925"/>
                </a:lnTo>
                <a:lnTo>
                  <a:pt x="753" y="1919"/>
                </a:lnTo>
                <a:lnTo>
                  <a:pt x="755" y="1908"/>
                </a:lnTo>
                <a:lnTo>
                  <a:pt x="756" y="1896"/>
                </a:lnTo>
                <a:lnTo>
                  <a:pt x="757" y="1884"/>
                </a:lnTo>
                <a:lnTo>
                  <a:pt x="760" y="1877"/>
                </a:lnTo>
                <a:lnTo>
                  <a:pt x="765" y="1875"/>
                </a:lnTo>
                <a:lnTo>
                  <a:pt x="775" y="1872"/>
                </a:lnTo>
                <a:lnTo>
                  <a:pt x="780" y="1871"/>
                </a:lnTo>
                <a:lnTo>
                  <a:pt x="785" y="1871"/>
                </a:lnTo>
                <a:lnTo>
                  <a:pt x="790" y="1872"/>
                </a:lnTo>
                <a:lnTo>
                  <a:pt x="791" y="1874"/>
                </a:lnTo>
                <a:lnTo>
                  <a:pt x="792" y="1876"/>
                </a:lnTo>
                <a:lnTo>
                  <a:pt x="792" y="1879"/>
                </a:lnTo>
                <a:lnTo>
                  <a:pt x="791" y="1884"/>
                </a:lnTo>
                <a:lnTo>
                  <a:pt x="788" y="1889"/>
                </a:lnTo>
                <a:lnTo>
                  <a:pt x="785" y="1896"/>
                </a:lnTo>
                <a:lnTo>
                  <a:pt x="780" y="1903"/>
                </a:lnTo>
                <a:lnTo>
                  <a:pt x="776" y="1912"/>
                </a:lnTo>
                <a:lnTo>
                  <a:pt x="775" y="1921"/>
                </a:lnTo>
                <a:lnTo>
                  <a:pt x="775" y="1923"/>
                </a:lnTo>
                <a:lnTo>
                  <a:pt x="778" y="1926"/>
                </a:lnTo>
                <a:lnTo>
                  <a:pt x="780" y="1928"/>
                </a:lnTo>
                <a:lnTo>
                  <a:pt x="782" y="1928"/>
                </a:lnTo>
                <a:lnTo>
                  <a:pt x="786" y="1928"/>
                </a:lnTo>
                <a:lnTo>
                  <a:pt x="790" y="1927"/>
                </a:lnTo>
                <a:lnTo>
                  <a:pt x="792" y="1923"/>
                </a:lnTo>
                <a:lnTo>
                  <a:pt x="794" y="1919"/>
                </a:lnTo>
                <a:lnTo>
                  <a:pt x="799" y="1908"/>
                </a:lnTo>
                <a:lnTo>
                  <a:pt x="806" y="1898"/>
                </a:lnTo>
                <a:lnTo>
                  <a:pt x="815" y="1890"/>
                </a:lnTo>
                <a:lnTo>
                  <a:pt x="823" y="1883"/>
                </a:lnTo>
                <a:lnTo>
                  <a:pt x="830" y="1877"/>
                </a:lnTo>
                <a:lnTo>
                  <a:pt x="836" y="1872"/>
                </a:lnTo>
                <a:lnTo>
                  <a:pt x="841" y="1868"/>
                </a:lnTo>
                <a:lnTo>
                  <a:pt x="842" y="1865"/>
                </a:lnTo>
                <a:lnTo>
                  <a:pt x="841" y="1849"/>
                </a:lnTo>
                <a:lnTo>
                  <a:pt x="841" y="1834"/>
                </a:lnTo>
                <a:lnTo>
                  <a:pt x="843" y="1822"/>
                </a:lnTo>
                <a:lnTo>
                  <a:pt x="845" y="1812"/>
                </a:lnTo>
                <a:lnTo>
                  <a:pt x="849" y="1805"/>
                </a:lnTo>
                <a:lnTo>
                  <a:pt x="854" y="1799"/>
                </a:lnTo>
                <a:lnTo>
                  <a:pt x="860" y="1794"/>
                </a:lnTo>
                <a:lnTo>
                  <a:pt x="867" y="1790"/>
                </a:lnTo>
                <a:lnTo>
                  <a:pt x="879" y="1789"/>
                </a:lnTo>
                <a:lnTo>
                  <a:pt x="892" y="1788"/>
                </a:lnTo>
                <a:lnTo>
                  <a:pt x="899" y="1787"/>
                </a:lnTo>
                <a:lnTo>
                  <a:pt x="907" y="1784"/>
                </a:lnTo>
                <a:lnTo>
                  <a:pt x="914" y="1781"/>
                </a:lnTo>
                <a:lnTo>
                  <a:pt x="921" y="1775"/>
                </a:lnTo>
                <a:lnTo>
                  <a:pt x="925" y="1771"/>
                </a:lnTo>
                <a:lnTo>
                  <a:pt x="927" y="1768"/>
                </a:lnTo>
                <a:lnTo>
                  <a:pt x="927" y="1763"/>
                </a:lnTo>
                <a:lnTo>
                  <a:pt x="927" y="1758"/>
                </a:lnTo>
                <a:lnTo>
                  <a:pt x="925" y="1748"/>
                </a:lnTo>
                <a:lnTo>
                  <a:pt x="920" y="1737"/>
                </a:lnTo>
                <a:lnTo>
                  <a:pt x="917" y="1734"/>
                </a:lnTo>
                <a:lnTo>
                  <a:pt x="910" y="1730"/>
                </a:lnTo>
                <a:lnTo>
                  <a:pt x="899" y="1725"/>
                </a:lnTo>
                <a:lnTo>
                  <a:pt x="886" y="1721"/>
                </a:lnTo>
                <a:lnTo>
                  <a:pt x="872" y="1718"/>
                </a:lnTo>
                <a:lnTo>
                  <a:pt x="856" y="1715"/>
                </a:lnTo>
                <a:lnTo>
                  <a:pt x="842" y="1714"/>
                </a:lnTo>
                <a:lnTo>
                  <a:pt x="829" y="1715"/>
                </a:lnTo>
                <a:lnTo>
                  <a:pt x="822" y="1717"/>
                </a:lnTo>
                <a:lnTo>
                  <a:pt x="816" y="1717"/>
                </a:lnTo>
                <a:lnTo>
                  <a:pt x="811" y="1715"/>
                </a:lnTo>
                <a:lnTo>
                  <a:pt x="807" y="1714"/>
                </a:lnTo>
                <a:lnTo>
                  <a:pt x="805" y="1712"/>
                </a:lnTo>
                <a:lnTo>
                  <a:pt x="804" y="1709"/>
                </a:lnTo>
                <a:lnTo>
                  <a:pt x="805" y="1706"/>
                </a:lnTo>
                <a:lnTo>
                  <a:pt x="806" y="1702"/>
                </a:lnTo>
                <a:lnTo>
                  <a:pt x="807" y="1698"/>
                </a:lnTo>
                <a:lnTo>
                  <a:pt x="810" y="1693"/>
                </a:lnTo>
                <a:lnTo>
                  <a:pt x="812" y="1689"/>
                </a:lnTo>
                <a:lnTo>
                  <a:pt x="816" y="1686"/>
                </a:lnTo>
                <a:lnTo>
                  <a:pt x="820" y="1683"/>
                </a:lnTo>
                <a:lnTo>
                  <a:pt x="828" y="1681"/>
                </a:lnTo>
                <a:lnTo>
                  <a:pt x="836" y="1680"/>
                </a:lnTo>
                <a:lnTo>
                  <a:pt x="847" y="1679"/>
                </a:lnTo>
                <a:lnTo>
                  <a:pt x="854" y="1679"/>
                </a:lnTo>
                <a:lnTo>
                  <a:pt x="858" y="1679"/>
                </a:lnTo>
                <a:lnTo>
                  <a:pt x="861" y="1680"/>
                </a:lnTo>
                <a:lnTo>
                  <a:pt x="864" y="1682"/>
                </a:lnTo>
                <a:lnTo>
                  <a:pt x="866" y="1682"/>
                </a:lnTo>
                <a:lnTo>
                  <a:pt x="868" y="1682"/>
                </a:lnTo>
                <a:lnTo>
                  <a:pt x="869" y="1681"/>
                </a:lnTo>
                <a:lnTo>
                  <a:pt x="872" y="1679"/>
                </a:lnTo>
                <a:lnTo>
                  <a:pt x="875" y="1674"/>
                </a:lnTo>
                <a:lnTo>
                  <a:pt x="878" y="1668"/>
                </a:lnTo>
                <a:lnTo>
                  <a:pt x="878" y="1661"/>
                </a:lnTo>
                <a:lnTo>
                  <a:pt x="876" y="1655"/>
                </a:lnTo>
                <a:lnTo>
                  <a:pt x="875" y="1652"/>
                </a:lnTo>
                <a:lnTo>
                  <a:pt x="872" y="1650"/>
                </a:lnTo>
                <a:lnTo>
                  <a:pt x="868" y="1649"/>
                </a:lnTo>
                <a:lnTo>
                  <a:pt x="864" y="1649"/>
                </a:lnTo>
                <a:lnTo>
                  <a:pt x="855" y="1648"/>
                </a:lnTo>
                <a:lnTo>
                  <a:pt x="845" y="1647"/>
                </a:lnTo>
                <a:lnTo>
                  <a:pt x="842" y="1647"/>
                </a:lnTo>
                <a:lnTo>
                  <a:pt x="837" y="1644"/>
                </a:lnTo>
                <a:lnTo>
                  <a:pt x="835" y="1643"/>
                </a:lnTo>
                <a:lnTo>
                  <a:pt x="832" y="1641"/>
                </a:lnTo>
                <a:lnTo>
                  <a:pt x="832" y="1637"/>
                </a:lnTo>
                <a:lnTo>
                  <a:pt x="835" y="1633"/>
                </a:lnTo>
                <a:lnTo>
                  <a:pt x="839" y="1630"/>
                </a:lnTo>
                <a:lnTo>
                  <a:pt x="845" y="1626"/>
                </a:lnTo>
                <a:lnTo>
                  <a:pt x="860" y="1620"/>
                </a:lnTo>
                <a:lnTo>
                  <a:pt x="873" y="1618"/>
                </a:lnTo>
                <a:lnTo>
                  <a:pt x="878" y="1618"/>
                </a:lnTo>
                <a:lnTo>
                  <a:pt x="882" y="1619"/>
                </a:lnTo>
                <a:lnTo>
                  <a:pt x="887" y="1620"/>
                </a:lnTo>
                <a:lnTo>
                  <a:pt x="891" y="1623"/>
                </a:lnTo>
                <a:lnTo>
                  <a:pt x="895" y="1625"/>
                </a:lnTo>
                <a:lnTo>
                  <a:pt x="898" y="1627"/>
                </a:lnTo>
                <a:lnTo>
                  <a:pt x="901" y="1631"/>
                </a:lnTo>
                <a:lnTo>
                  <a:pt x="904" y="1635"/>
                </a:lnTo>
                <a:lnTo>
                  <a:pt x="905" y="1638"/>
                </a:lnTo>
                <a:lnTo>
                  <a:pt x="905" y="1642"/>
                </a:lnTo>
                <a:lnTo>
                  <a:pt x="905" y="1647"/>
                </a:lnTo>
                <a:lnTo>
                  <a:pt x="905" y="1650"/>
                </a:lnTo>
                <a:lnTo>
                  <a:pt x="902" y="1657"/>
                </a:lnTo>
                <a:lnTo>
                  <a:pt x="899" y="1666"/>
                </a:lnTo>
                <a:lnTo>
                  <a:pt x="898" y="1669"/>
                </a:lnTo>
                <a:lnTo>
                  <a:pt x="898" y="1673"/>
                </a:lnTo>
                <a:lnTo>
                  <a:pt x="898" y="1676"/>
                </a:lnTo>
                <a:lnTo>
                  <a:pt x="898" y="1681"/>
                </a:lnTo>
                <a:lnTo>
                  <a:pt x="899" y="1685"/>
                </a:lnTo>
                <a:lnTo>
                  <a:pt x="901" y="1688"/>
                </a:lnTo>
                <a:lnTo>
                  <a:pt x="904" y="1692"/>
                </a:lnTo>
                <a:lnTo>
                  <a:pt x="907" y="1694"/>
                </a:lnTo>
                <a:lnTo>
                  <a:pt x="912" y="1695"/>
                </a:lnTo>
                <a:lnTo>
                  <a:pt x="917" y="1694"/>
                </a:lnTo>
                <a:lnTo>
                  <a:pt x="923" y="1692"/>
                </a:lnTo>
                <a:lnTo>
                  <a:pt x="929" y="1688"/>
                </a:lnTo>
                <a:lnTo>
                  <a:pt x="933" y="1683"/>
                </a:lnTo>
                <a:lnTo>
                  <a:pt x="938" y="1679"/>
                </a:lnTo>
                <a:lnTo>
                  <a:pt x="942" y="1675"/>
                </a:lnTo>
                <a:lnTo>
                  <a:pt x="944" y="1670"/>
                </a:lnTo>
                <a:lnTo>
                  <a:pt x="944" y="1664"/>
                </a:lnTo>
                <a:lnTo>
                  <a:pt x="943" y="1658"/>
                </a:lnTo>
                <a:lnTo>
                  <a:pt x="939" y="1654"/>
                </a:lnTo>
                <a:lnTo>
                  <a:pt x="933" y="1649"/>
                </a:lnTo>
                <a:lnTo>
                  <a:pt x="930" y="1647"/>
                </a:lnTo>
                <a:lnTo>
                  <a:pt x="926" y="1642"/>
                </a:lnTo>
                <a:lnTo>
                  <a:pt x="924" y="1637"/>
                </a:lnTo>
                <a:lnTo>
                  <a:pt x="921" y="1631"/>
                </a:lnTo>
                <a:lnTo>
                  <a:pt x="919" y="1625"/>
                </a:lnTo>
                <a:lnTo>
                  <a:pt x="918" y="1617"/>
                </a:lnTo>
                <a:lnTo>
                  <a:pt x="918" y="1608"/>
                </a:lnTo>
                <a:lnTo>
                  <a:pt x="919" y="1599"/>
                </a:lnTo>
                <a:lnTo>
                  <a:pt x="921" y="1591"/>
                </a:lnTo>
                <a:lnTo>
                  <a:pt x="924" y="1584"/>
                </a:lnTo>
                <a:lnTo>
                  <a:pt x="926" y="1580"/>
                </a:lnTo>
                <a:lnTo>
                  <a:pt x="929" y="1578"/>
                </a:lnTo>
                <a:lnTo>
                  <a:pt x="931" y="1578"/>
                </a:lnTo>
                <a:lnTo>
                  <a:pt x="932" y="1579"/>
                </a:lnTo>
                <a:lnTo>
                  <a:pt x="935" y="1581"/>
                </a:lnTo>
                <a:lnTo>
                  <a:pt x="936" y="1584"/>
                </a:lnTo>
                <a:lnTo>
                  <a:pt x="937" y="1594"/>
                </a:lnTo>
                <a:lnTo>
                  <a:pt x="937" y="1608"/>
                </a:lnTo>
                <a:lnTo>
                  <a:pt x="937" y="1623"/>
                </a:lnTo>
                <a:lnTo>
                  <a:pt x="938" y="1631"/>
                </a:lnTo>
                <a:lnTo>
                  <a:pt x="941" y="1635"/>
                </a:lnTo>
                <a:lnTo>
                  <a:pt x="943" y="1637"/>
                </a:lnTo>
                <a:lnTo>
                  <a:pt x="946" y="1638"/>
                </a:lnTo>
                <a:lnTo>
                  <a:pt x="949" y="1638"/>
                </a:lnTo>
                <a:lnTo>
                  <a:pt x="954" y="1639"/>
                </a:lnTo>
                <a:lnTo>
                  <a:pt x="961" y="1638"/>
                </a:lnTo>
                <a:lnTo>
                  <a:pt x="963" y="1638"/>
                </a:lnTo>
                <a:lnTo>
                  <a:pt x="967" y="1636"/>
                </a:lnTo>
                <a:lnTo>
                  <a:pt x="969" y="1633"/>
                </a:lnTo>
                <a:lnTo>
                  <a:pt x="971" y="1631"/>
                </a:lnTo>
                <a:lnTo>
                  <a:pt x="974" y="1626"/>
                </a:lnTo>
                <a:lnTo>
                  <a:pt x="977" y="1623"/>
                </a:lnTo>
                <a:lnTo>
                  <a:pt x="981" y="1619"/>
                </a:lnTo>
                <a:lnTo>
                  <a:pt x="986" y="1616"/>
                </a:lnTo>
                <a:lnTo>
                  <a:pt x="992" y="1612"/>
                </a:lnTo>
                <a:lnTo>
                  <a:pt x="996" y="1610"/>
                </a:lnTo>
                <a:lnTo>
                  <a:pt x="1004" y="1610"/>
                </a:lnTo>
                <a:lnTo>
                  <a:pt x="1009" y="1610"/>
                </a:lnTo>
                <a:lnTo>
                  <a:pt x="1015" y="1610"/>
                </a:lnTo>
                <a:lnTo>
                  <a:pt x="1020" y="1610"/>
                </a:lnTo>
                <a:lnTo>
                  <a:pt x="1024" y="1608"/>
                </a:lnTo>
                <a:lnTo>
                  <a:pt x="1026" y="1607"/>
                </a:lnTo>
                <a:lnTo>
                  <a:pt x="1027" y="1606"/>
                </a:lnTo>
                <a:lnTo>
                  <a:pt x="1028" y="1603"/>
                </a:lnTo>
                <a:lnTo>
                  <a:pt x="1028" y="1599"/>
                </a:lnTo>
                <a:lnTo>
                  <a:pt x="1027" y="1595"/>
                </a:lnTo>
                <a:lnTo>
                  <a:pt x="1027" y="1586"/>
                </a:lnTo>
                <a:lnTo>
                  <a:pt x="1027" y="1578"/>
                </a:lnTo>
                <a:lnTo>
                  <a:pt x="1028" y="1573"/>
                </a:lnTo>
                <a:lnTo>
                  <a:pt x="1028" y="1569"/>
                </a:lnTo>
                <a:lnTo>
                  <a:pt x="1030" y="1567"/>
                </a:lnTo>
                <a:lnTo>
                  <a:pt x="1032" y="1566"/>
                </a:lnTo>
                <a:lnTo>
                  <a:pt x="1033" y="1566"/>
                </a:lnTo>
                <a:lnTo>
                  <a:pt x="1034" y="1566"/>
                </a:lnTo>
                <a:lnTo>
                  <a:pt x="1036" y="1568"/>
                </a:lnTo>
                <a:lnTo>
                  <a:pt x="1037" y="1570"/>
                </a:lnTo>
                <a:lnTo>
                  <a:pt x="1038" y="1576"/>
                </a:lnTo>
                <a:lnTo>
                  <a:pt x="1039" y="1585"/>
                </a:lnTo>
                <a:lnTo>
                  <a:pt x="1039" y="1588"/>
                </a:lnTo>
                <a:lnTo>
                  <a:pt x="1040" y="1592"/>
                </a:lnTo>
                <a:lnTo>
                  <a:pt x="1042" y="1594"/>
                </a:lnTo>
                <a:lnTo>
                  <a:pt x="1044" y="1598"/>
                </a:lnTo>
                <a:lnTo>
                  <a:pt x="1048" y="1600"/>
                </a:lnTo>
                <a:lnTo>
                  <a:pt x="1051" y="1603"/>
                </a:lnTo>
                <a:lnTo>
                  <a:pt x="1056" y="1604"/>
                </a:lnTo>
                <a:lnTo>
                  <a:pt x="1062" y="1604"/>
                </a:lnTo>
                <a:lnTo>
                  <a:pt x="1074" y="1603"/>
                </a:lnTo>
                <a:lnTo>
                  <a:pt x="1083" y="1603"/>
                </a:lnTo>
                <a:lnTo>
                  <a:pt x="1087" y="1604"/>
                </a:lnTo>
                <a:lnTo>
                  <a:pt x="1089" y="1606"/>
                </a:lnTo>
                <a:lnTo>
                  <a:pt x="1090" y="1610"/>
                </a:lnTo>
                <a:lnTo>
                  <a:pt x="1090" y="1616"/>
                </a:lnTo>
                <a:lnTo>
                  <a:pt x="1089" y="1626"/>
                </a:lnTo>
                <a:lnTo>
                  <a:pt x="1090" y="1635"/>
                </a:lnTo>
                <a:lnTo>
                  <a:pt x="1091" y="1638"/>
                </a:lnTo>
                <a:lnTo>
                  <a:pt x="1093" y="1641"/>
                </a:lnTo>
                <a:lnTo>
                  <a:pt x="1095" y="1642"/>
                </a:lnTo>
                <a:lnTo>
                  <a:pt x="1097" y="1643"/>
                </a:lnTo>
                <a:lnTo>
                  <a:pt x="1101" y="1644"/>
                </a:lnTo>
                <a:lnTo>
                  <a:pt x="1103" y="1642"/>
                </a:lnTo>
                <a:lnTo>
                  <a:pt x="1106" y="1638"/>
                </a:lnTo>
                <a:lnTo>
                  <a:pt x="1108" y="1635"/>
                </a:lnTo>
                <a:lnTo>
                  <a:pt x="1113" y="1625"/>
                </a:lnTo>
                <a:lnTo>
                  <a:pt x="1118" y="1617"/>
                </a:lnTo>
                <a:lnTo>
                  <a:pt x="1122" y="1608"/>
                </a:lnTo>
                <a:lnTo>
                  <a:pt x="1126" y="1601"/>
                </a:lnTo>
                <a:lnTo>
                  <a:pt x="1127" y="1597"/>
                </a:lnTo>
                <a:lnTo>
                  <a:pt x="1127" y="1594"/>
                </a:lnTo>
                <a:lnTo>
                  <a:pt x="1126" y="1591"/>
                </a:lnTo>
                <a:lnTo>
                  <a:pt x="1124" y="1588"/>
                </a:lnTo>
                <a:lnTo>
                  <a:pt x="1119" y="1584"/>
                </a:lnTo>
                <a:lnTo>
                  <a:pt x="1114" y="1578"/>
                </a:lnTo>
                <a:lnTo>
                  <a:pt x="1112" y="1575"/>
                </a:lnTo>
                <a:lnTo>
                  <a:pt x="1111" y="1573"/>
                </a:lnTo>
                <a:lnTo>
                  <a:pt x="1111" y="1569"/>
                </a:lnTo>
                <a:lnTo>
                  <a:pt x="1112" y="1568"/>
                </a:lnTo>
                <a:lnTo>
                  <a:pt x="1124" y="1566"/>
                </a:lnTo>
                <a:lnTo>
                  <a:pt x="1137" y="1563"/>
                </a:lnTo>
                <a:lnTo>
                  <a:pt x="1146" y="1553"/>
                </a:lnTo>
                <a:lnTo>
                  <a:pt x="1157" y="1538"/>
                </a:lnTo>
                <a:lnTo>
                  <a:pt x="1159" y="1536"/>
                </a:lnTo>
                <a:lnTo>
                  <a:pt x="1160" y="1532"/>
                </a:lnTo>
                <a:lnTo>
                  <a:pt x="1162" y="1529"/>
                </a:lnTo>
                <a:lnTo>
                  <a:pt x="1162" y="1526"/>
                </a:lnTo>
                <a:lnTo>
                  <a:pt x="1160" y="1524"/>
                </a:lnTo>
                <a:lnTo>
                  <a:pt x="1159" y="1522"/>
                </a:lnTo>
                <a:lnTo>
                  <a:pt x="1156" y="1521"/>
                </a:lnTo>
                <a:lnTo>
                  <a:pt x="1152" y="1521"/>
                </a:lnTo>
                <a:lnTo>
                  <a:pt x="1143" y="1519"/>
                </a:lnTo>
                <a:lnTo>
                  <a:pt x="1130" y="1518"/>
                </a:lnTo>
                <a:lnTo>
                  <a:pt x="1119" y="1516"/>
                </a:lnTo>
                <a:lnTo>
                  <a:pt x="1112" y="1512"/>
                </a:lnTo>
                <a:lnTo>
                  <a:pt x="1108" y="1507"/>
                </a:lnTo>
                <a:lnTo>
                  <a:pt x="1106" y="1501"/>
                </a:lnTo>
                <a:lnTo>
                  <a:pt x="1106" y="1499"/>
                </a:lnTo>
                <a:lnTo>
                  <a:pt x="1107" y="1496"/>
                </a:lnTo>
                <a:lnTo>
                  <a:pt x="1108" y="1493"/>
                </a:lnTo>
                <a:lnTo>
                  <a:pt x="1111" y="1491"/>
                </a:lnTo>
                <a:lnTo>
                  <a:pt x="1115" y="1488"/>
                </a:lnTo>
                <a:lnTo>
                  <a:pt x="1120" y="1486"/>
                </a:lnTo>
                <a:lnTo>
                  <a:pt x="1125" y="1486"/>
                </a:lnTo>
                <a:lnTo>
                  <a:pt x="1130" y="1488"/>
                </a:lnTo>
                <a:lnTo>
                  <a:pt x="1137" y="1490"/>
                </a:lnTo>
                <a:lnTo>
                  <a:pt x="1149" y="1490"/>
                </a:lnTo>
                <a:lnTo>
                  <a:pt x="1162" y="1488"/>
                </a:lnTo>
                <a:lnTo>
                  <a:pt x="1174" y="1486"/>
                </a:lnTo>
                <a:lnTo>
                  <a:pt x="1183" y="1482"/>
                </a:lnTo>
                <a:lnTo>
                  <a:pt x="1191" y="1480"/>
                </a:lnTo>
                <a:lnTo>
                  <a:pt x="1200" y="1478"/>
                </a:lnTo>
                <a:lnTo>
                  <a:pt x="1213" y="1477"/>
                </a:lnTo>
                <a:lnTo>
                  <a:pt x="1225" y="1475"/>
                </a:lnTo>
                <a:lnTo>
                  <a:pt x="1232" y="1474"/>
                </a:lnTo>
                <a:lnTo>
                  <a:pt x="1233" y="1472"/>
                </a:lnTo>
                <a:lnTo>
                  <a:pt x="1232" y="1471"/>
                </a:lnTo>
                <a:lnTo>
                  <a:pt x="1231" y="1468"/>
                </a:lnTo>
                <a:lnTo>
                  <a:pt x="1227" y="1467"/>
                </a:lnTo>
                <a:lnTo>
                  <a:pt x="1219" y="1465"/>
                </a:lnTo>
                <a:lnTo>
                  <a:pt x="1209" y="1462"/>
                </a:lnTo>
                <a:lnTo>
                  <a:pt x="1206" y="1461"/>
                </a:lnTo>
                <a:lnTo>
                  <a:pt x="1201" y="1459"/>
                </a:lnTo>
                <a:lnTo>
                  <a:pt x="1197" y="1456"/>
                </a:lnTo>
                <a:lnTo>
                  <a:pt x="1194" y="1453"/>
                </a:lnTo>
                <a:lnTo>
                  <a:pt x="1193" y="1449"/>
                </a:lnTo>
                <a:lnTo>
                  <a:pt x="1193" y="1447"/>
                </a:lnTo>
                <a:lnTo>
                  <a:pt x="1195" y="1444"/>
                </a:lnTo>
                <a:lnTo>
                  <a:pt x="1198" y="1443"/>
                </a:lnTo>
                <a:lnTo>
                  <a:pt x="1209" y="1443"/>
                </a:lnTo>
                <a:lnTo>
                  <a:pt x="1219" y="1444"/>
                </a:lnTo>
                <a:lnTo>
                  <a:pt x="1228" y="1447"/>
                </a:lnTo>
                <a:lnTo>
                  <a:pt x="1235" y="1447"/>
                </a:lnTo>
                <a:lnTo>
                  <a:pt x="1239" y="1446"/>
                </a:lnTo>
                <a:lnTo>
                  <a:pt x="1240" y="1444"/>
                </a:lnTo>
                <a:lnTo>
                  <a:pt x="1241" y="1443"/>
                </a:lnTo>
                <a:lnTo>
                  <a:pt x="1242" y="1441"/>
                </a:lnTo>
                <a:lnTo>
                  <a:pt x="1239" y="1430"/>
                </a:lnTo>
                <a:lnTo>
                  <a:pt x="1237" y="1414"/>
                </a:lnTo>
                <a:lnTo>
                  <a:pt x="1235" y="1406"/>
                </a:lnTo>
                <a:lnTo>
                  <a:pt x="1234" y="1403"/>
                </a:lnTo>
                <a:lnTo>
                  <a:pt x="1232" y="1402"/>
                </a:lnTo>
                <a:lnTo>
                  <a:pt x="1231" y="1403"/>
                </a:lnTo>
                <a:lnTo>
                  <a:pt x="1228" y="1405"/>
                </a:lnTo>
                <a:lnTo>
                  <a:pt x="1226" y="1408"/>
                </a:lnTo>
                <a:lnTo>
                  <a:pt x="1222" y="1411"/>
                </a:lnTo>
                <a:lnTo>
                  <a:pt x="1219" y="1414"/>
                </a:lnTo>
                <a:lnTo>
                  <a:pt x="1215" y="1416"/>
                </a:lnTo>
                <a:lnTo>
                  <a:pt x="1212" y="1417"/>
                </a:lnTo>
                <a:lnTo>
                  <a:pt x="1208" y="1417"/>
                </a:lnTo>
                <a:lnTo>
                  <a:pt x="1204" y="1417"/>
                </a:lnTo>
                <a:lnTo>
                  <a:pt x="1201" y="1416"/>
                </a:lnTo>
                <a:lnTo>
                  <a:pt x="1200" y="1414"/>
                </a:lnTo>
                <a:lnTo>
                  <a:pt x="1195" y="1408"/>
                </a:lnTo>
                <a:lnTo>
                  <a:pt x="1190" y="1402"/>
                </a:lnTo>
                <a:lnTo>
                  <a:pt x="1185" y="1396"/>
                </a:lnTo>
                <a:lnTo>
                  <a:pt x="1181" y="1392"/>
                </a:lnTo>
                <a:lnTo>
                  <a:pt x="1179" y="1390"/>
                </a:lnTo>
                <a:lnTo>
                  <a:pt x="1178" y="1389"/>
                </a:lnTo>
                <a:lnTo>
                  <a:pt x="1177" y="1387"/>
                </a:lnTo>
                <a:lnTo>
                  <a:pt x="1177" y="1385"/>
                </a:lnTo>
                <a:lnTo>
                  <a:pt x="1178" y="1384"/>
                </a:lnTo>
                <a:lnTo>
                  <a:pt x="1181" y="1384"/>
                </a:lnTo>
                <a:lnTo>
                  <a:pt x="1184" y="1383"/>
                </a:lnTo>
                <a:lnTo>
                  <a:pt x="1188" y="1384"/>
                </a:lnTo>
                <a:lnTo>
                  <a:pt x="1198" y="1386"/>
                </a:lnTo>
                <a:lnTo>
                  <a:pt x="1207" y="1386"/>
                </a:lnTo>
                <a:lnTo>
                  <a:pt x="1210" y="1386"/>
                </a:lnTo>
                <a:lnTo>
                  <a:pt x="1214" y="1385"/>
                </a:lnTo>
                <a:lnTo>
                  <a:pt x="1215" y="1383"/>
                </a:lnTo>
                <a:lnTo>
                  <a:pt x="1216" y="1379"/>
                </a:lnTo>
                <a:lnTo>
                  <a:pt x="1215" y="1374"/>
                </a:lnTo>
                <a:lnTo>
                  <a:pt x="1214" y="1368"/>
                </a:lnTo>
                <a:lnTo>
                  <a:pt x="1213" y="1364"/>
                </a:lnTo>
                <a:lnTo>
                  <a:pt x="1210" y="1359"/>
                </a:lnTo>
                <a:lnTo>
                  <a:pt x="1206" y="1352"/>
                </a:lnTo>
                <a:lnTo>
                  <a:pt x="1200" y="1343"/>
                </a:lnTo>
                <a:lnTo>
                  <a:pt x="1194" y="1337"/>
                </a:lnTo>
                <a:lnTo>
                  <a:pt x="1189" y="1333"/>
                </a:lnTo>
                <a:lnTo>
                  <a:pt x="1185" y="1328"/>
                </a:lnTo>
                <a:lnTo>
                  <a:pt x="1184" y="1323"/>
                </a:lnTo>
                <a:lnTo>
                  <a:pt x="1187" y="1318"/>
                </a:lnTo>
                <a:lnTo>
                  <a:pt x="1189" y="1313"/>
                </a:lnTo>
                <a:lnTo>
                  <a:pt x="1193" y="1309"/>
                </a:lnTo>
                <a:lnTo>
                  <a:pt x="1197" y="1305"/>
                </a:lnTo>
                <a:lnTo>
                  <a:pt x="1202" y="1303"/>
                </a:lnTo>
                <a:lnTo>
                  <a:pt x="1207" y="1302"/>
                </a:lnTo>
                <a:lnTo>
                  <a:pt x="1212" y="1302"/>
                </a:lnTo>
                <a:lnTo>
                  <a:pt x="1215" y="1304"/>
                </a:lnTo>
                <a:lnTo>
                  <a:pt x="1219" y="1308"/>
                </a:lnTo>
                <a:lnTo>
                  <a:pt x="1221" y="1314"/>
                </a:lnTo>
                <a:lnTo>
                  <a:pt x="1225" y="1320"/>
                </a:lnTo>
                <a:lnTo>
                  <a:pt x="1227" y="1327"/>
                </a:lnTo>
                <a:lnTo>
                  <a:pt x="1232" y="1341"/>
                </a:lnTo>
                <a:lnTo>
                  <a:pt x="1237" y="1354"/>
                </a:lnTo>
                <a:lnTo>
                  <a:pt x="1241" y="1362"/>
                </a:lnTo>
                <a:lnTo>
                  <a:pt x="1245" y="1368"/>
                </a:lnTo>
                <a:lnTo>
                  <a:pt x="1250" y="1371"/>
                </a:lnTo>
                <a:lnTo>
                  <a:pt x="1252" y="1372"/>
                </a:lnTo>
                <a:lnTo>
                  <a:pt x="1259" y="1371"/>
                </a:lnTo>
                <a:lnTo>
                  <a:pt x="1265" y="1370"/>
                </a:lnTo>
                <a:lnTo>
                  <a:pt x="1270" y="1367"/>
                </a:lnTo>
                <a:lnTo>
                  <a:pt x="1273" y="1365"/>
                </a:lnTo>
                <a:lnTo>
                  <a:pt x="1281" y="1359"/>
                </a:lnTo>
                <a:lnTo>
                  <a:pt x="1286" y="1352"/>
                </a:lnTo>
                <a:lnTo>
                  <a:pt x="1290" y="1347"/>
                </a:lnTo>
                <a:lnTo>
                  <a:pt x="1295" y="1342"/>
                </a:lnTo>
                <a:lnTo>
                  <a:pt x="1301" y="1339"/>
                </a:lnTo>
                <a:lnTo>
                  <a:pt x="1310" y="1334"/>
                </a:lnTo>
                <a:lnTo>
                  <a:pt x="1323" y="1329"/>
                </a:lnTo>
                <a:lnTo>
                  <a:pt x="1335" y="1327"/>
                </a:lnTo>
                <a:lnTo>
                  <a:pt x="1346" y="1326"/>
                </a:lnTo>
                <a:lnTo>
                  <a:pt x="1357" y="1324"/>
                </a:lnTo>
                <a:lnTo>
                  <a:pt x="1367" y="1326"/>
                </a:lnTo>
                <a:lnTo>
                  <a:pt x="1376" y="1327"/>
                </a:lnTo>
                <a:lnTo>
                  <a:pt x="1385" y="1328"/>
                </a:lnTo>
                <a:lnTo>
                  <a:pt x="1393" y="1330"/>
                </a:lnTo>
                <a:lnTo>
                  <a:pt x="1411" y="1335"/>
                </a:lnTo>
                <a:lnTo>
                  <a:pt x="1427" y="1336"/>
                </a:lnTo>
                <a:lnTo>
                  <a:pt x="1433" y="1336"/>
                </a:lnTo>
                <a:lnTo>
                  <a:pt x="1437" y="1335"/>
                </a:lnTo>
                <a:lnTo>
                  <a:pt x="1441" y="1333"/>
                </a:lnTo>
                <a:lnTo>
                  <a:pt x="1445" y="1330"/>
                </a:lnTo>
                <a:lnTo>
                  <a:pt x="1446" y="1327"/>
                </a:lnTo>
                <a:lnTo>
                  <a:pt x="1446" y="1322"/>
                </a:lnTo>
                <a:lnTo>
                  <a:pt x="1443" y="1318"/>
                </a:lnTo>
                <a:lnTo>
                  <a:pt x="1440" y="1315"/>
                </a:lnTo>
                <a:lnTo>
                  <a:pt x="1435" y="1310"/>
                </a:lnTo>
                <a:lnTo>
                  <a:pt x="1428" y="1307"/>
                </a:lnTo>
                <a:lnTo>
                  <a:pt x="1421" y="1303"/>
                </a:lnTo>
                <a:lnTo>
                  <a:pt x="1411" y="1299"/>
                </a:lnTo>
                <a:lnTo>
                  <a:pt x="1370" y="1285"/>
                </a:lnTo>
                <a:lnTo>
                  <a:pt x="1326" y="1272"/>
                </a:lnTo>
                <a:lnTo>
                  <a:pt x="1305" y="1265"/>
                </a:lnTo>
                <a:lnTo>
                  <a:pt x="1291" y="1259"/>
                </a:lnTo>
                <a:lnTo>
                  <a:pt x="1281" y="1253"/>
                </a:lnTo>
                <a:lnTo>
                  <a:pt x="1272" y="1248"/>
                </a:lnTo>
                <a:lnTo>
                  <a:pt x="1270" y="1242"/>
                </a:lnTo>
                <a:lnTo>
                  <a:pt x="1270" y="1236"/>
                </a:lnTo>
                <a:lnTo>
                  <a:pt x="1270" y="1232"/>
                </a:lnTo>
                <a:lnTo>
                  <a:pt x="1272" y="1228"/>
                </a:lnTo>
                <a:lnTo>
                  <a:pt x="1275" y="1225"/>
                </a:lnTo>
                <a:lnTo>
                  <a:pt x="1278" y="1222"/>
                </a:lnTo>
                <a:lnTo>
                  <a:pt x="1288" y="1219"/>
                </a:lnTo>
                <a:lnTo>
                  <a:pt x="1296" y="1216"/>
                </a:lnTo>
                <a:lnTo>
                  <a:pt x="1303" y="1215"/>
                </a:lnTo>
                <a:lnTo>
                  <a:pt x="1310" y="1210"/>
                </a:lnTo>
                <a:lnTo>
                  <a:pt x="1314" y="1207"/>
                </a:lnTo>
                <a:lnTo>
                  <a:pt x="1317" y="1203"/>
                </a:lnTo>
                <a:lnTo>
                  <a:pt x="1320" y="1198"/>
                </a:lnTo>
                <a:lnTo>
                  <a:pt x="1322" y="1192"/>
                </a:lnTo>
                <a:lnTo>
                  <a:pt x="1322" y="1182"/>
                </a:lnTo>
                <a:lnTo>
                  <a:pt x="1321" y="1170"/>
                </a:lnTo>
                <a:lnTo>
                  <a:pt x="1321" y="1164"/>
                </a:lnTo>
                <a:lnTo>
                  <a:pt x="1322" y="1159"/>
                </a:lnTo>
                <a:lnTo>
                  <a:pt x="1326" y="1154"/>
                </a:lnTo>
                <a:lnTo>
                  <a:pt x="1329" y="1151"/>
                </a:lnTo>
                <a:lnTo>
                  <a:pt x="1334" y="1148"/>
                </a:lnTo>
                <a:lnTo>
                  <a:pt x="1339" y="1148"/>
                </a:lnTo>
                <a:lnTo>
                  <a:pt x="1342" y="1148"/>
                </a:lnTo>
                <a:lnTo>
                  <a:pt x="1347" y="1151"/>
                </a:lnTo>
                <a:lnTo>
                  <a:pt x="1354" y="1156"/>
                </a:lnTo>
                <a:lnTo>
                  <a:pt x="1361" y="1164"/>
                </a:lnTo>
                <a:lnTo>
                  <a:pt x="1366" y="1173"/>
                </a:lnTo>
                <a:lnTo>
                  <a:pt x="1371" y="1183"/>
                </a:lnTo>
                <a:lnTo>
                  <a:pt x="1373" y="1192"/>
                </a:lnTo>
                <a:lnTo>
                  <a:pt x="1373" y="1200"/>
                </a:lnTo>
                <a:lnTo>
                  <a:pt x="1373" y="1203"/>
                </a:lnTo>
                <a:lnTo>
                  <a:pt x="1376" y="1206"/>
                </a:lnTo>
                <a:lnTo>
                  <a:pt x="1378" y="1206"/>
                </a:lnTo>
                <a:lnTo>
                  <a:pt x="1382" y="1206"/>
                </a:lnTo>
                <a:lnTo>
                  <a:pt x="1391" y="1204"/>
                </a:lnTo>
                <a:lnTo>
                  <a:pt x="1403" y="1203"/>
                </a:lnTo>
                <a:lnTo>
                  <a:pt x="1407" y="1203"/>
                </a:lnTo>
                <a:lnTo>
                  <a:pt x="1409" y="1204"/>
                </a:lnTo>
                <a:lnTo>
                  <a:pt x="1410" y="1206"/>
                </a:lnTo>
                <a:lnTo>
                  <a:pt x="1412" y="1208"/>
                </a:lnTo>
                <a:lnTo>
                  <a:pt x="1415" y="1214"/>
                </a:lnTo>
                <a:lnTo>
                  <a:pt x="1416" y="1221"/>
                </a:lnTo>
                <a:lnTo>
                  <a:pt x="1417" y="1229"/>
                </a:lnTo>
                <a:lnTo>
                  <a:pt x="1418" y="1236"/>
                </a:lnTo>
                <a:lnTo>
                  <a:pt x="1421" y="1241"/>
                </a:lnTo>
                <a:lnTo>
                  <a:pt x="1423" y="1246"/>
                </a:lnTo>
                <a:lnTo>
                  <a:pt x="1426" y="1246"/>
                </a:lnTo>
                <a:lnTo>
                  <a:pt x="1428" y="1247"/>
                </a:lnTo>
                <a:lnTo>
                  <a:pt x="1433" y="1246"/>
                </a:lnTo>
                <a:lnTo>
                  <a:pt x="1436" y="1245"/>
                </a:lnTo>
                <a:lnTo>
                  <a:pt x="1447" y="1242"/>
                </a:lnTo>
                <a:lnTo>
                  <a:pt x="1456" y="1236"/>
                </a:lnTo>
                <a:lnTo>
                  <a:pt x="1466" y="1230"/>
                </a:lnTo>
                <a:lnTo>
                  <a:pt x="1472" y="1222"/>
                </a:lnTo>
                <a:lnTo>
                  <a:pt x="1474" y="1219"/>
                </a:lnTo>
                <a:lnTo>
                  <a:pt x="1474" y="1215"/>
                </a:lnTo>
                <a:lnTo>
                  <a:pt x="1474" y="1211"/>
                </a:lnTo>
                <a:lnTo>
                  <a:pt x="1472" y="1208"/>
                </a:lnTo>
                <a:lnTo>
                  <a:pt x="1466" y="1201"/>
                </a:lnTo>
                <a:lnTo>
                  <a:pt x="1459" y="1191"/>
                </a:lnTo>
                <a:lnTo>
                  <a:pt x="1454" y="1188"/>
                </a:lnTo>
                <a:lnTo>
                  <a:pt x="1449" y="1185"/>
                </a:lnTo>
                <a:lnTo>
                  <a:pt x="1446" y="1183"/>
                </a:lnTo>
                <a:lnTo>
                  <a:pt x="1441" y="1182"/>
                </a:lnTo>
                <a:lnTo>
                  <a:pt x="1437" y="1182"/>
                </a:lnTo>
                <a:lnTo>
                  <a:pt x="1435" y="1181"/>
                </a:lnTo>
                <a:lnTo>
                  <a:pt x="1434" y="1177"/>
                </a:lnTo>
                <a:lnTo>
                  <a:pt x="1433" y="1173"/>
                </a:lnTo>
                <a:lnTo>
                  <a:pt x="1433" y="1163"/>
                </a:lnTo>
                <a:lnTo>
                  <a:pt x="1433" y="1152"/>
                </a:lnTo>
                <a:lnTo>
                  <a:pt x="1433" y="1150"/>
                </a:lnTo>
                <a:lnTo>
                  <a:pt x="1431" y="1147"/>
                </a:lnTo>
                <a:lnTo>
                  <a:pt x="1430" y="1145"/>
                </a:lnTo>
                <a:lnTo>
                  <a:pt x="1428" y="1144"/>
                </a:lnTo>
                <a:lnTo>
                  <a:pt x="1423" y="1141"/>
                </a:lnTo>
                <a:lnTo>
                  <a:pt x="1417" y="1140"/>
                </a:lnTo>
                <a:lnTo>
                  <a:pt x="1403" y="1138"/>
                </a:lnTo>
                <a:lnTo>
                  <a:pt x="1393" y="1135"/>
                </a:lnTo>
                <a:lnTo>
                  <a:pt x="1391" y="1134"/>
                </a:lnTo>
                <a:lnTo>
                  <a:pt x="1389" y="1131"/>
                </a:lnTo>
                <a:lnTo>
                  <a:pt x="1387" y="1128"/>
                </a:lnTo>
                <a:lnTo>
                  <a:pt x="1386" y="1125"/>
                </a:lnTo>
                <a:lnTo>
                  <a:pt x="1387" y="1121"/>
                </a:lnTo>
                <a:lnTo>
                  <a:pt x="1389" y="1118"/>
                </a:lnTo>
                <a:lnTo>
                  <a:pt x="1391" y="1114"/>
                </a:lnTo>
                <a:lnTo>
                  <a:pt x="1393" y="1110"/>
                </a:lnTo>
                <a:lnTo>
                  <a:pt x="1398" y="1108"/>
                </a:lnTo>
                <a:lnTo>
                  <a:pt x="1403" y="1106"/>
                </a:lnTo>
                <a:lnTo>
                  <a:pt x="1408" y="1103"/>
                </a:lnTo>
                <a:lnTo>
                  <a:pt x="1414" y="1103"/>
                </a:lnTo>
                <a:lnTo>
                  <a:pt x="1424" y="1102"/>
                </a:lnTo>
                <a:lnTo>
                  <a:pt x="1436" y="1102"/>
                </a:lnTo>
                <a:lnTo>
                  <a:pt x="1441" y="1102"/>
                </a:lnTo>
                <a:lnTo>
                  <a:pt x="1445" y="1100"/>
                </a:lnTo>
                <a:lnTo>
                  <a:pt x="1447" y="1095"/>
                </a:lnTo>
                <a:lnTo>
                  <a:pt x="1448" y="1090"/>
                </a:lnTo>
                <a:lnTo>
                  <a:pt x="1450" y="1078"/>
                </a:lnTo>
                <a:lnTo>
                  <a:pt x="1450" y="1063"/>
                </a:lnTo>
                <a:lnTo>
                  <a:pt x="1448" y="1033"/>
                </a:lnTo>
                <a:lnTo>
                  <a:pt x="1448" y="1012"/>
                </a:lnTo>
                <a:lnTo>
                  <a:pt x="1450" y="1006"/>
                </a:lnTo>
                <a:lnTo>
                  <a:pt x="1454" y="1000"/>
                </a:lnTo>
                <a:lnTo>
                  <a:pt x="1459" y="996"/>
                </a:lnTo>
                <a:lnTo>
                  <a:pt x="1465" y="993"/>
                </a:lnTo>
                <a:lnTo>
                  <a:pt x="1470" y="990"/>
                </a:lnTo>
                <a:lnTo>
                  <a:pt x="1474" y="987"/>
                </a:lnTo>
                <a:lnTo>
                  <a:pt x="1478" y="983"/>
                </a:lnTo>
                <a:lnTo>
                  <a:pt x="1479" y="980"/>
                </a:lnTo>
                <a:lnTo>
                  <a:pt x="1480" y="974"/>
                </a:lnTo>
                <a:lnTo>
                  <a:pt x="1479" y="969"/>
                </a:lnTo>
                <a:lnTo>
                  <a:pt x="1478" y="963"/>
                </a:lnTo>
                <a:lnTo>
                  <a:pt x="1477" y="958"/>
                </a:lnTo>
                <a:lnTo>
                  <a:pt x="1473" y="950"/>
                </a:lnTo>
                <a:lnTo>
                  <a:pt x="1470" y="945"/>
                </a:lnTo>
                <a:lnTo>
                  <a:pt x="1460" y="944"/>
                </a:lnTo>
                <a:lnTo>
                  <a:pt x="1441" y="944"/>
                </a:lnTo>
                <a:lnTo>
                  <a:pt x="1421" y="945"/>
                </a:lnTo>
                <a:lnTo>
                  <a:pt x="1408" y="946"/>
                </a:lnTo>
                <a:lnTo>
                  <a:pt x="1402" y="946"/>
                </a:lnTo>
                <a:lnTo>
                  <a:pt x="1398" y="944"/>
                </a:lnTo>
                <a:lnTo>
                  <a:pt x="1397" y="942"/>
                </a:lnTo>
                <a:lnTo>
                  <a:pt x="1397" y="937"/>
                </a:lnTo>
                <a:lnTo>
                  <a:pt x="1398" y="932"/>
                </a:lnTo>
                <a:lnTo>
                  <a:pt x="1401" y="927"/>
                </a:lnTo>
                <a:lnTo>
                  <a:pt x="1404" y="921"/>
                </a:lnTo>
                <a:lnTo>
                  <a:pt x="1408" y="917"/>
                </a:lnTo>
                <a:lnTo>
                  <a:pt x="1418" y="906"/>
                </a:lnTo>
                <a:lnTo>
                  <a:pt x="1430" y="891"/>
                </a:lnTo>
                <a:lnTo>
                  <a:pt x="1441" y="876"/>
                </a:lnTo>
                <a:lnTo>
                  <a:pt x="1447" y="866"/>
                </a:lnTo>
                <a:lnTo>
                  <a:pt x="1448" y="862"/>
                </a:lnTo>
                <a:lnTo>
                  <a:pt x="1450" y="860"/>
                </a:lnTo>
                <a:lnTo>
                  <a:pt x="1454" y="857"/>
                </a:lnTo>
                <a:lnTo>
                  <a:pt x="1459" y="855"/>
                </a:lnTo>
                <a:lnTo>
                  <a:pt x="1467" y="851"/>
                </a:lnTo>
                <a:lnTo>
                  <a:pt x="1477" y="847"/>
                </a:lnTo>
                <a:lnTo>
                  <a:pt x="1489" y="838"/>
                </a:lnTo>
                <a:lnTo>
                  <a:pt x="1496" y="834"/>
                </a:lnTo>
                <a:lnTo>
                  <a:pt x="1502" y="829"/>
                </a:lnTo>
                <a:lnTo>
                  <a:pt x="1509" y="823"/>
                </a:lnTo>
                <a:lnTo>
                  <a:pt x="1517" y="816"/>
                </a:lnTo>
                <a:lnTo>
                  <a:pt x="1525" y="811"/>
                </a:lnTo>
                <a:lnTo>
                  <a:pt x="1535" y="806"/>
                </a:lnTo>
                <a:lnTo>
                  <a:pt x="1543" y="803"/>
                </a:lnTo>
                <a:lnTo>
                  <a:pt x="1547" y="801"/>
                </a:lnTo>
                <a:lnTo>
                  <a:pt x="1549" y="799"/>
                </a:lnTo>
                <a:lnTo>
                  <a:pt x="1550" y="797"/>
                </a:lnTo>
                <a:lnTo>
                  <a:pt x="1552" y="794"/>
                </a:lnTo>
                <a:lnTo>
                  <a:pt x="1552" y="793"/>
                </a:lnTo>
                <a:lnTo>
                  <a:pt x="1550" y="792"/>
                </a:lnTo>
                <a:lnTo>
                  <a:pt x="1548" y="792"/>
                </a:lnTo>
                <a:lnTo>
                  <a:pt x="1546" y="792"/>
                </a:lnTo>
                <a:lnTo>
                  <a:pt x="1538" y="794"/>
                </a:lnTo>
                <a:lnTo>
                  <a:pt x="1531" y="795"/>
                </a:lnTo>
                <a:lnTo>
                  <a:pt x="1528" y="794"/>
                </a:lnTo>
                <a:lnTo>
                  <a:pt x="1524" y="793"/>
                </a:lnTo>
                <a:lnTo>
                  <a:pt x="1521" y="792"/>
                </a:lnTo>
                <a:lnTo>
                  <a:pt x="1518" y="788"/>
                </a:lnTo>
                <a:lnTo>
                  <a:pt x="1513" y="781"/>
                </a:lnTo>
                <a:lnTo>
                  <a:pt x="1512" y="775"/>
                </a:lnTo>
                <a:lnTo>
                  <a:pt x="1511" y="774"/>
                </a:lnTo>
                <a:lnTo>
                  <a:pt x="1510" y="772"/>
                </a:lnTo>
                <a:lnTo>
                  <a:pt x="1508" y="771"/>
                </a:lnTo>
                <a:lnTo>
                  <a:pt x="1505" y="771"/>
                </a:lnTo>
                <a:lnTo>
                  <a:pt x="1502" y="772"/>
                </a:lnTo>
                <a:lnTo>
                  <a:pt x="1498" y="773"/>
                </a:lnTo>
                <a:lnTo>
                  <a:pt x="1493" y="776"/>
                </a:lnTo>
                <a:lnTo>
                  <a:pt x="1490" y="779"/>
                </a:lnTo>
                <a:lnTo>
                  <a:pt x="1481" y="787"/>
                </a:lnTo>
                <a:lnTo>
                  <a:pt x="1475" y="795"/>
                </a:lnTo>
                <a:lnTo>
                  <a:pt x="1471" y="804"/>
                </a:lnTo>
                <a:lnTo>
                  <a:pt x="1467" y="811"/>
                </a:lnTo>
                <a:lnTo>
                  <a:pt x="1465" y="814"/>
                </a:lnTo>
                <a:lnTo>
                  <a:pt x="1460" y="817"/>
                </a:lnTo>
                <a:lnTo>
                  <a:pt x="1459" y="817"/>
                </a:lnTo>
                <a:lnTo>
                  <a:pt x="1456" y="816"/>
                </a:lnTo>
                <a:lnTo>
                  <a:pt x="1455" y="814"/>
                </a:lnTo>
                <a:lnTo>
                  <a:pt x="1453" y="812"/>
                </a:lnTo>
                <a:lnTo>
                  <a:pt x="1450" y="806"/>
                </a:lnTo>
                <a:lnTo>
                  <a:pt x="1448" y="803"/>
                </a:lnTo>
                <a:lnTo>
                  <a:pt x="1443" y="800"/>
                </a:lnTo>
                <a:lnTo>
                  <a:pt x="1441" y="799"/>
                </a:lnTo>
                <a:lnTo>
                  <a:pt x="1439" y="798"/>
                </a:lnTo>
                <a:lnTo>
                  <a:pt x="1437" y="795"/>
                </a:lnTo>
                <a:lnTo>
                  <a:pt x="1436" y="793"/>
                </a:lnTo>
                <a:lnTo>
                  <a:pt x="1436" y="790"/>
                </a:lnTo>
                <a:lnTo>
                  <a:pt x="1431" y="778"/>
                </a:lnTo>
                <a:lnTo>
                  <a:pt x="1424" y="767"/>
                </a:lnTo>
                <a:lnTo>
                  <a:pt x="1423" y="760"/>
                </a:lnTo>
                <a:lnTo>
                  <a:pt x="1424" y="756"/>
                </a:lnTo>
                <a:lnTo>
                  <a:pt x="1427" y="754"/>
                </a:lnTo>
                <a:lnTo>
                  <a:pt x="1428" y="751"/>
                </a:lnTo>
                <a:lnTo>
                  <a:pt x="1429" y="750"/>
                </a:lnTo>
                <a:lnTo>
                  <a:pt x="1431" y="749"/>
                </a:lnTo>
                <a:lnTo>
                  <a:pt x="1433" y="749"/>
                </a:lnTo>
                <a:lnTo>
                  <a:pt x="1435" y="750"/>
                </a:lnTo>
                <a:lnTo>
                  <a:pt x="1441" y="753"/>
                </a:lnTo>
                <a:lnTo>
                  <a:pt x="1450" y="755"/>
                </a:lnTo>
                <a:lnTo>
                  <a:pt x="1462" y="759"/>
                </a:lnTo>
                <a:lnTo>
                  <a:pt x="1472" y="760"/>
                </a:lnTo>
                <a:lnTo>
                  <a:pt x="1479" y="759"/>
                </a:lnTo>
                <a:lnTo>
                  <a:pt x="1485" y="756"/>
                </a:lnTo>
                <a:lnTo>
                  <a:pt x="1490" y="751"/>
                </a:lnTo>
                <a:lnTo>
                  <a:pt x="1492" y="748"/>
                </a:lnTo>
                <a:lnTo>
                  <a:pt x="1493" y="746"/>
                </a:lnTo>
                <a:lnTo>
                  <a:pt x="1492" y="743"/>
                </a:lnTo>
                <a:lnTo>
                  <a:pt x="1491" y="742"/>
                </a:lnTo>
                <a:lnTo>
                  <a:pt x="1487" y="738"/>
                </a:lnTo>
                <a:lnTo>
                  <a:pt x="1484" y="735"/>
                </a:lnTo>
                <a:lnTo>
                  <a:pt x="1481" y="730"/>
                </a:lnTo>
                <a:lnTo>
                  <a:pt x="1479" y="725"/>
                </a:lnTo>
                <a:lnTo>
                  <a:pt x="1478" y="719"/>
                </a:lnTo>
                <a:lnTo>
                  <a:pt x="1475" y="712"/>
                </a:lnTo>
                <a:lnTo>
                  <a:pt x="1471" y="705"/>
                </a:lnTo>
                <a:lnTo>
                  <a:pt x="1468" y="702"/>
                </a:lnTo>
                <a:lnTo>
                  <a:pt x="1465" y="698"/>
                </a:lnTo>
                <a:lnTo>
                  <a:pt x="1461" y="694"/>
                </a:lnTo>
                <a:lnTo>
                  <a:pt x="1458" y="693"/>
                </a:lnTo>
                <a:lnTo>
                  <a:pt x="1448" y="691"/>
                </a:lnTo>
                <a:lnTo>
                  <a:pt x="1436" y="688"/>
                </a:lnTo>
                <a:lnTo>
                  <a:pt x="1431" y="688"/>
                </a:lnTo>
                <a:lnTo>
                  <a:pt x="1426" y="690"/>
                </a:lnTo>
                <a:lnTo>
                  <a:pt x="1421" y="692"/>
                </a:lnTo>
                <a:lnTo>
                  <a:pt x="1417" y="696"/>
                </a:lnTo>
                <a:lnTo>
                  <a:pt x="1414" y="699"/>
                </a:lnTo>
                <a:lnTo>
                  <a:pt x="1410" y="702"/>
                </a:lnTo>
                <a:lnTo>
                  <a:pt x="1408" y="704"/>
                </a:lnTo>
                <a:lnTo>
                  <a:pt x="1404" y="705"/>
                </a:lnTo>
                <a:lnTo>
                  <a:pt x="1402" y="705"/>
                </a:lnTo>
                <a:lnTo>
                  <a:pt x="1399" y="704"/>
                </a:lnTo>
                <a:lnTo>
                  <a:pt x="1397" y="703"/>
                </a:lnTo>
                <a:lnTo>
                  <a:pt x="1396" y="700"/>
                </a:lnTo>
                <a:lnTo>
                  <a:pt x="1392" y="688"/>
                </a:lnTo>
                <a:lnTo>
                  <a:pt x="1387" y="671"/>
                </a:lnTo>
                <a:lnTo>
                  <a:pt x="1386" y="661"/>
                </a:lnTo>
                <a:lnTo>
                  <a:pt x="1385" y="652"/>
                </a:lnTo>
                <a:lnTo>
                  <a:pt x="1384" y="645"/>
                </a:lnTo>
                <a:lnTo>
                  <a:pt x="1385" y="637"/>
                </a:lnTo>
                <a:lnTo>
                  <a:pt x="1387" y="629"/>
                </a:lnTo>
                <a:lnTo>
                  <a:pt x="1391" y="623"/>
                </a:lnTo>
                <a:lnTo>
                  <a:pt x="1393" y="622"/>
                </a:lnTo>
                <a:lnTo>
                  <a:pt x="1396" y="622"/>
                </a:lnTo>
                <a:lnTo>
                  <a:pt x="1399" y="623"/>
                </a:lnTo>
                <a:lnTo>
                  <a:pt x="1403" y="626"/>
                </a:lnTo>
                <a:lnTo>
                  <a:pt x="1412" y="633"/>
                </a:lnTo>
                <a:lnTo>
                  <a:pt x="1423" y="640"/>
                </a:lnTo>
                <a:lnTo>
                  <a:pt x="1433" y="646"/>
                </a:lnTo>
                <a:lnTo>
                  <a:pt x="1440" y="649"/>
                </a:lnTo>
                <a:lnTo>
                  <a:pt x="1441" y="648"/>
                </a:lnTo>
                <a:lnTo>
                  <a:pt x="1443" y="647"/>
                </a:lnTo>
                <a:lnTo>
                  <a:pt x="1445" y="645"/>
                </a:lnTo>
                <a:lnTo>
                  <a:pt x="1445" y="642"/>
                </a:lnTo>
                <a:lnTo>
                  <a:pt x="1445" y="640"/>
                </a:lnTo>
                <a:lnTo>
                  <a:pt x="1443" y="636"/>
                </a:lnTo>
                <a:lnTo>
                  <a:pt x="1442" y="634"/>
                </a:lnTo>
                <a:lnTo>
                  <a:pt x="1440" y="633"/>
                </a:lnTo>
                <a:lnTo>
                  <a:pt x="1433" y="628"/>
                </a:lnTo>
                <a:lnTo>
                  <a:pt x="1427" y="623"/>
                </a:lnTo>
                <a:lnTo>
                  <a:pt x="1424" y="620"/>
                </a:lnTo>
                <a:lnTo>
                  <a:pt x="1423" y="617"/>
                </a:lnTo>
                <a:lnTo>
                  <a:pt x="1423" y="612"/>
                </a:lnTo>
                <a:lnTo>
                  <a:pt x="1423" y="609"/>
                </a:lnTo>
                <a:lnTo>
                  <a:pt x="1424" y="605"/>
                </a:lnTo>
                <a:lnTo>
                  <a:pt x="1424" y="602"/>
                </a:lnTo>
                <a:lnTo>
                  <a:pt x="1423" y="598"/>
                </a:lnTo>
                <a:lnTo>
                  <a:pt x="1422" y="595"/>
                </a:lnTo>
                <a:lnTo>
                  <a:pt x="1420" y="587"/>
                </a:lnTo>
                <a:lnTo>
                  <a:pt x="1417" y="583"/>
                </a:lnTo>
                <a:lnTo>
                  <a:pt x="1416" y="580"/>
                </a:lnTo>
                <a:lnTo>
                  <a:pt x="1416" y="578"/>
                </a:lnTo>
                <a:lnTo>
                  <a:pt x="1417" y="577"/>
                </a:lnTo>
                <a:lnTo>
                  <a:pt x="1420" y="576"/>
                </a:lnTo>
                <a:lnTo>
                  <a:pt x="1422" y="574"/>
                </a:lnTo>
                <a:lnTo>
                  <a:pt x="1424" y="576"/>
                </a:lnTo>
                <a:lnTo>
                  <a:pt x="1427" y="577"/>
                </a:lnTo>
                <a:lnTo>
                  <a:pt x="1428" y="580"/>
                </a:lnTo>
                <a:lnTo>
                  <a:pt x="1434" y="590"/>
                </a:lnTo>
                <a:lnTo>
                  <a:pt x="1439" y="601"/>
                </a:lnTo>
                <a:lnTo>
                  <a:pt x="1443" y="610"/>
                </a:lnTo>
                <a:lnTo>
                  <a:pt x="1447" y="618"/>
                </a:lnTo>
                <a:lnTo>
                  <a:pt x="1448" y="623"/>
                </a:lnTo>
                <a:lnTo>
                  <a:pt x="1450" y="627"/>
                </a:lnTo>
                <a:lnTo>
                  <a:pt x="1454" y="628"/>
                </a:lnTo>
                <a:lnTo>
                  <a:pt x="1458" y="628"/>
                </a:lnTo>
                <a:lnTo>
                  <a:pt x="1459" y="627"/>
                </a:lnTo>
                <a:lnTo>
                  <a:pt x="1460" y="626"/>
                </a:lnTo>
                <a:lnTo>
                  <a:pt x="1461" y="622"/>
                </a:lnTo>
                <a:lnTo>
                  <a:pt x="1461" y="618"/>
                </a:lnTo>
                <a:lnTo>
                  <a:pt x="1461" y="610"/>
                </a:lnTo>
                <a:lnTo>
                  <a:pt x="1461" y="602"/>
                </a:lnTo>
                <a:lnTo>
                  <a:pt x="1462" y="597"/>
                </a:lnTo>
                <a:lnTo>
                  <a:pt x="1464" y="595"/>
                </a:lnTo>
                <a:lnTo>
                  <a:pt x="1465" y="591"/>
                </a:lnTo>
                <a:lnTo>
                  <a:pt x="1467" y="589"/>
                </a:lnTo>
                <a:lnTo>
                  <a:pt x="1472" y="585"/>
                </a:lnTo>
                <a:lnTo>
                  <a:pt x="1478" y="583"/>
                </a:lnTo>
                <a:lnTo>
                  <a:pt x="1480" y="582"/>
                </a:lnTo>
                <a:lnTo>
                  <a:pt x="1483" y="583"/>
                </a:lnTo>
                <a:lnTo>
                  <a:pt x="1484" y="584"/>
                </a:lnTo>
                <a:lnTo>
                  <a:pt x="1484" y="585"/>
                </a:lnTo>
                <a:lnTo>
                  <a:pt x="1483" y="591"/>
                </a:lnTo>
                <a:lnTo>
                  <a:pt x="1479" y="596"/>
                </a:lnTo>
                <a:lnTo>
                  <a:pt x="1475" y="602"/>
                </a:lnTo>
                <a:lnTo>
                  <a:pt x="1474" y="606"/>
                </a:lnTo>
                <a:lnTo>
                  <a:pt x="1474" y="611"/>
                </a:lnTo>
                <a:lnTo>
                  <a:pt x="1474" y="618"/>
                </a:lnTo>
                <a:lnTo>
                  <a:pt x="1475" y="633"/>
                </a:lnTo>
                <a:lnTo>
                  <a:pt x="1475" y="646"/>
                </a:lnTo>
                <a:lnTo>
                  <a:pt x="1477" y="649"/>
                </a:lnTo>
                <a:lnTo>
                  <a:pt x="1479" y="652"/>
                </a:lnTo>
                <a:lnTo>
                  <a:pt x="1481" y="653"/>
                </a:lnTo>
                <a:lnTo>
                  <a:pt x="1486" y="653"/>
                </a:lnTo>
                <a:lnTo>
                  <a:pt x="1490" y="652"/>
                </a:lnTo>
                <a:lnTo>
                  <a:pt x="1493" y="652"/>
                </a:lnTo>
                <a:lnTo>
                  <a:pt x="1497" y="653"/>
                </a:lnTo>
                <a:lnTo>
                  <a:pt x="1500" y="655"/>
                </a:lnTo>
                <a:lnTo>
                  <a:pt x="1503" y="656"/>
                </a:lnTo>
                <a:lnTo>
                  <a:pt x="1505" y="656"/>
                </a:lnTo>
                <a:lnTo>
                  <a:pt x="1506" y="656"/>
                </a:lnTo>
                <a:lnTo>
                  <a:pt x="1509" y="656"/>
                </a:lnTo>
                <a:lnTo>
                  <a:pt x="1512" y="653"/>
                </a:lnTo>
                <a:lnTo>
                  <a:pt x="1516" y="647"/>
                </a:lnTo>
                <a:lnTo>
                  <a:pt x="1518" y="641"/>
                </a:lnTo>
                <a:lnTo>
                  <a:pt x="1521" y="634"/>
                </a:lnTo>
                <a:lnTo>
                  <a:pt x="1522" y="627"/>
                </a:lnTo>
                <a:lnTo>
                  <a:pt x="1523" y="618"/>
                </a:lnTo>
                <a:lnTo>
                  <a:pt x="1523" y="614"/>
                </a:lnTo>
                <a:lnTo>
                  <a:pt x="1523" y="610"/>
                </a:lnTo>
                <a:lnTo>
                  <a:pt x="1524" y="606"/>
                </a:lnTo>
                <a:lnTo>
                  <a:pt x="1527" y="604"/>
                </a:lnTo>
                <a:lnTo>
                  <a:pt x="1528" y="603"/>
                </a:lnTo>
                <a:lnTo>
                  <a:pt x="1531" y="602"/>
                </a:lnTo>
                <a:lnTo>
                  <a:pt x="1534" y="601"/>
                </a:lnTo>
                <a:lnTo>
                  <a:pt x="1537" y="602"/>
                </a:lnTo>
                <a:lnTo>
                  <a:pt x="1550" y="603"/>
                </a:lnTo>
                <a:lnTo>
                  <a:pt x="1562" y="603"/>
                </a:lnTo>
                <a:lnTo>
                  <a:pt x="1566" y="604"/>
                </a:lnTo>
                <a:lnTo>
                  <a:pt x="1568" y="604"/>
                </a:lnTo>
                <a:lnTo>
                  <a:pt x="1569" y="606"/>
                </a:lnTo>
                <a:lnTo>
                  <a:pt x="1571" y="608"/>
                </a:lnTo>
                <a:lnTo>
                  <a:pt x="1571" y="610"/>
                </a:lnTo>
                <a:lnTo>
                  <a:pt x="1569" y="612"/>
                </a:lnTo>
                <a:lnTo>
                  <a:pt x="1568" y="615"/>
                </a:lnTo>
                <a:lnTo>
                  <a:pt x="1566" y="618"/>
                </a:lnTo>
                <a:lnTo>
                  <a:pt x="1560" y="623"/>
                </a:lnTo>
                <a:lnTo>
                  <a:pt x="1554" y="630"/>
                </a:lnTo>
                <a:lnTo>
                  <a:pt x="1549" y="639"/>
                </a:lnTo>
                <a:lnTo>
                  <a:pt x="1546" y="647"/>
                </a:lnTo>
                <a:lnTo>
                  <a:pt x="1543" y="656"/>
                </a:lnTo>
                <a:lnTo>
                  <a:pt x="1538" y="665"/>
                </a:lnTo>
                <a:lnTo>
                  <a:pt x="1533" y="672"/>
                </a:lnTo>
                <a:lnTo>
                  <a:pt x="1525" y="678"/>
                </a:lnTo>
                <a:lnTo>
                  <a:pt x="1517" y="684"/>
                </a:lnTo>
                <a:lnTo>
                  <a:pt x="1509" y="691"/>
                </a:lnTo>
                <a:lnTo>
                  <a:pt x="1502" y="698"/>
                </a:lnTo>
                <a:lnTo>
                  <a:pt x="1497" y="705"/>
                </a:lnTo>
                <a:lnTo>
                  <a:pt x="1494" y="712"/>
                </a:lnTo>
                <a:lnTo>
                  <a:pt x="1493" y="718"/>
                </a:lnTo>
                <a:lnTo>
                  <a:pt x="1493" y="721"/>
                </a:lnTo>
                <a:lnTo>
                  <a:pt x="1494" y="723"/>
                </a:lnTo>
                <a:lnTo>
                  <a:pt x="1497" y="724"/>
                </a:lnTo>
                <a:lnTo>
                  <a:pt x="1500" y="725"/>
                </a:lnTo>
                <a:lnTo>
                  <a:pt x="1504" y="725"/>
                </a:lnTo>
                <a:lnTo>
                  <a:pt x="1508" y="724"/>
                </a:lnTo>
                <a:lnTo>
                  <a:pt x="1511" y="723"/>
                </a:lnTo>
                <a:lnTo>
                  <a:pt x="1516" y="722"/>
                </a:lnTo>
                <a:lnTo>
                  <a:pt x="1523" y="716"/>
                </a:lnTo>
                <a:lnTo>
                  <a:pt x="1530" y="709"/>
                </a:lnTo>
                <a:lnTo>
                  <a:pt x="1535" y="699"/>
                </a:lnTo>
                <a:lnTo>
                  <a:pt x="1537" y="692"/>
                </a:lnTo>
                <a:lnTo>
                  <a:pt x="1538" y="688"/>
                </a:lnTo>
                <a:lnTo>
                  <a:pt x="1541" y="686"/>
                </a:lnTo>
                <a:lnTo>
                  <a:pt x="1543" y="685"/>
                </a:lnTo>
                <a:lnTo>
                  <a:pt x="1547" y="684"/>
                </a:lnTo>
                <a:lnTo>
                  <a:pt x="1557" y="683"/>
                </a:lnTo>
                <a:lnTo>
                  <a:pt x="1574" y="678"/>
                </a:lnTo>
                <a:lnTo>
                  <a:pt x="1588" y="673"/>
                </a:lnTo>
                <a:lnTo>
                  <a:pt x="1596" y="669"/>
                </a:lnTo>
                <a:lnTo>
                  <a:pt x="1597" y="660"/>
                </a:lnTo>
                <a:lnTo>
                  <a:pt x="1598" y="650"/>
                </a:lnTo>
                <a:lnTo>
                  <a:pt x="1598" y="640"/>
                </a:lnTo>
                <a:lnTo>
                  <a:pt x="1599" y="630"/>
                </a:lnTo>
                <a:lnTo>
                  <a:pt x="1598" y="620"/>
                </a:lnTo>
                <a:lnTo>
                  <a:pt x="1594" y="605"/>
                </a:lnTo>
                <a:lnTo>
                  <a:pt x="1592" y="599"/>
                </a:lnTo>
                <a:lnTo>
                  <a:pt x="1590" y="595"/>
                </a:lnTo>
                <a:lnTo>
                  <a:pt x="1587" y="591"/>
                </a:lnTo>
                <a:lnTo>
                  <a:pt x="1585" y="590"/>
                </a:lnTo>
                <a:lnTo>
                  <a:pt x="1580" y="591"/>
                </a:lnTo>
                <a:lnTo>
                  <a:pt x="1574" y="590"/>
                </a:lnTo>
                <a:lnTo>
                  <a:pt x="1572" y="589"/>
                </a:lnTo>
                <a:lnTo>
                  <a:pt x="1568" y="586"/>
                </a:lnTo>
                <a:lnTo>
                  <a:pt x="1566" y="584"/>
                </a:lnTo>
                <a:lnTo>
                  <a:pt x="1563" y="580"/>
                </a:lnTo>
                <a:lnTo>
                  <a:pt x="1561" y="577"/>
                </a:lnTo>
                <a:lnTo>
                  <a:pt x="1562" y="572"/>
                </a:lnTo>
                <a:lnTo>
                  <a:pt x="1563" y="566"/>
                </a:lnTo>
                <a:lnTo>
                  <a:pt x="1566" y="561"/>
                </a:lnTo>
                <a:lnTo>
                  <a:pt x="1571" y="555"/>
                </a:lnTo>
                <a:lnTo>
                  <a:pt x="1574" y="551"/>
                </a:lnTo>
                <a:lnTo>
                  <a:pt x="1579" y="547"/>
                </a:lnTo>
                <a:lnTo>
                  <a:pt x="1584" y="545"/>
                </a:lnTo>
                <a:lnTo>
                  <a:pt x="1598" y="540"/>
                </a:lnTo>
                <a:lnTo>
                  <a:pt x="1611" y="534"/>
                </a:lnTo>
                <a:lnTo>
                  <a:pt x="1617" y="530"/>
                </a:lnTo>
                <a:lnTo>
                  <a:pt x="1622" y="526"/>
                </a:lnTo>
                <a:lnTo>
                  <a:pt x="1625" y="521"/>
                </a:lnTo>
                <a:lnTo>
                  <a:pt x="1629" y="515"/>
                </a:lnTo>
                <a:lnTo>
                  <a:pt x="1630" y="508"/>
                </a:lnTo>
                <a:lnTo>
                  <a:pt x="1629" y="501"/>
                </a:lnTo>
                <a:lnTo>
                  <a:pt x="1628" y="494"/>
                </a:lnTo>
                <a:lnTo>
                  <a:pt x="1624" y="488"/>
                </a:lnTo>
                <a:lnTo>
                  <a:pt x="1622" y="480"/>
                </a:lnTo>
                <a:lnTo>
                  <a:pt x="1620" y="475"/>
                </a:lnTo>
                <a:lnTo>
                  <a:pt x="1619" y="470"/>
                </a:lnTo>
                <a:lnTo>
                  <a:pt x="1620" y="465"/>
                </a:lnTo>
                <a:lnTo>
                  <a:pt x="1623" y="463"/>
                </a:lnTo>
                <a:lnTo>
                  <a:pt x="1626" y="461"/>
                </a:lnTo>
                <a:lnTo>
                  <a:pt x="1632" y="463"/>
                </a:lnTo>
                <a:lnTo>
                  <a:pt x="1638" y="463"/>
                </a:lnTo>
                <a:lnTo>
                  <a:pt x="1650" y="466"/>
                </a:lnTo>
                <a:lnTo>
                  <a:pt x="1660" y="467"/>
                </a:lnTo>
                <a:lnTo>
                  <a:pt x="1666" y="466"/>
                </a:lnTo>
                <a:lnTo>
                  <a:pt x="1672" y="465"/>
                </a:lnTo>
                <a:lnTo>
                  <a:pt x="1675" y="461"/>
                </a:lnTo>
                <a:lnTo>
                  <a:pt x="1680" y="457"/>
                </a:lnTo>
                <a:lnTo>
                  <a:pt x="1682" y="452"/>
                </a:lnTo>
                <a:lnTo>
                  <a:pt x="1686" y="447"/>
                </a:lnTo>
                <a:lnTo>
                  <a:pt x="1687" y="441"/>
                </a:lnTo>
                <a:lnTo>
                  <a:pt x="1689" y="43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E414187-DD26-42E7-31B0-829DB560F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16" y="2103441"/>
            <a:ext cx="288000" cy="288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2BE039C-6479-6351-8E01-ECDF8D9DA4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77" y="2315144"/>
            <a:ext cx="288000" cy="288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C33E6EFE-DA0B-2B70-8C76-F43D0004E6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10" y="2490789"/>
            <a:ext cx="288000" cy="288000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88E1637C-8652-516E-B5BF-C9061F0F5888}"/>
              </a:ext>
            </a:extLst>
          </p:cNvPr>
          <p:cNvSpPr txBox="1"/>
          <p:nvPr/>
        </p:nvSpPr>
        <p:spPr>
          <a:xfrm>
            <a:off x="732236" y="2677798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晋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72C81EF-8F09-FF82-3F59-2519AC0D1E20}"/>
              </a:ext>
            </a:extLst>
          </p:cNvPr>
          <p:cNvSpPr txBox="1"/>
          <p:nvPr/>
        </p:nvSpPr>
        <p:spPr>
          <a:xfrm>
            <a:off x="1433465" y="2495821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冀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86D6563-A2B1-5391-38ED-D7A2D3B9038B}"/>
              </a:ext>
            </a:extLst>
          </p:cNvPr>
          <p:cNvSpPr txBox="1"/>
          <p:nvPr/>
        </p:nvSpPr>
        <p:spPr>
          <a:xfrm>
            <a:off x="2955429" y="2630280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渝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BDBCF546-9C88-D10F-4FFC-9BA659D882B0}"/>
              </a:ext>
            </a:extLst>
          </p:cNvPr>
          <p:cNvSpPr txBox="1"/>
          <p:nvPr/>
        </p:nvSpPr>
        <p:spPr>
          <a:xfrm>
            <a:off x="4145891" y="2346132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CDD6479-F681-E708-D5F1-01DEC872F2F8}"/>
              </a:ext>
            </a:extLst>
          </p:cNvPr>
          <p:cNvSpPr txBox="1"/>
          <p:nvPr/>
        </p:nvSpPr>
        <p:spPr>
          <a:xfrm>
            <a:off x="5865364" y="2282415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赣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FA9083E-D3DD-08B1-53AF-29CD5102EF37}"/>
              </a:ext>
            </a:extLst>
          </p:cNvPr>
          <p:cNvSpPr txBox="1"/>
          <p:nvPr/>
        </p:nvSpPr>
        <p:spPr>
          <a:xfrm>
            <a:off x="6410381" y="2669502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闽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EEB280D-A2FA-03C8-969E-8B33B9119331}"/>
              </a:ext>
            </a:extLst>
          </p:cNvPr>
          <p:cNvSpPr txBox="1"/>
          <p:nvPr/>
        </p:nvSpPr>
        <p:spPr>
          <a:xfrm>
            <a:off x="885481" y="3815705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太行山脉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0E3C40C5-F714-6404-8F6A-50F7497108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85" y="1938005"/>
            <a:ext cx="288000" cy="2880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BBC18AE4-C5FD-263C-09BF-8AF3B52DC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40" y="2190363"/>
            <a:ext cx="288000" cy="28800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D2AFA1B0-FF36-EBBD-958E-6B7292F3F7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74" y="2426844"/>
            <a:ext cx="288000" cy="288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F5875B55-FCD1-3651-EFB9-CEAA83500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2" y="2667337"/>
            <a:ext cx="288000" cy="288000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D553A807-911B-C176-7BAE-E5FAF405B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43" y="2948597"/>
            <a:ext cx="288000" cy="288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BD56F532-B94D-90B2-8C20-29F92E84A1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94" y="2079817"/>
            <a:ext cx="288000" cy="288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C2AE8ECF-55E9-00F8-E85E-5B23F9D1D6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59" y="2254056"/>
            <a:ext cx="288000" cy="288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C08208BC-0BA4-3936-494D-C24D5D2682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61" y="2448959"/>
            <a:ext cx="288000" cy="288000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E62C7F51-408D-32B6-EEBA-015776D6C7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97" y="2685374"/>
            <a:ext cx="288000" cy="288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F4A33344-5E92-FA4F-67A5-AB8B25C5F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430" y="2955337"/>
            <a:ext cx="288000" cy="288000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6C9CAAAA-C059-8407-B5B2-1CC42770C2FA}"/>
              </a:ext>
            </a:extLst>
          </p:cNvPr>
          <p:cNvSpPr txBox="1"/>
          <p:nvPr/>
        </p:nvSpPr>
        <p:spPr>
          <a:xfrm>
            <a:off x="3551148" y="3815705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巫山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5BDFDFB-9832-5EF1-120F-E887810ECA9E}"/>
              </a:ext>
            </a:extLst>
          </p:cNvPr>
          <p:cNvSpPr txBox="1"/>
          <p:nvPr/>
        </p:nvSpPr>
        <p:spPr>
          <a:xfrm>
            <a:off x="5838437" y="3815705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武夷山脉</a:t>
            </a: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A108D99-AD1D-E357-3EFA-FDE439293573}"/>
              </a:ext>
            </a:extLst>
          </p:cNvPr>
          <p:cNvCxnSpPr>
            <a:cxnSpLocks/>
          </p:cNvCxnSpPr>
          <p:nvPr/>
        </p:nvCxnSpPr>
        <p:spPr>
          <a:xfrm>
            <a:off x="864787" y="4245505"/>
            <a:ext cx="10361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67A1D6BC-3F1E-1B46-9742-B87D41F30283}"/>
              </a:ext>
            </a:extLst>
          </p:cNvPr>
          <p:cNvCxnSpPr>
            <a:cxnSpLocks/>
          </p:cNvCxnSpPr>
          <p:nvPr/>
        </p:nvCxnSpPr>
        <p:spPr>
          <a:xfrm>
            <a:off x="3339331" y="4245505"/>
            <a:ext cx="10361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EFFD3966-384B-F489-0FF9-FD353B9366B2}"/>
              </a:ext>
            </a:extLst>
          </p:cNvPr>
          <p:cNvCxnSpPr>
            <a:cxnSpLocks/>
          </p:cNvCxnSpPr>
          <p:nvPr/>
        </p:nvCxnSpPr>
        <p:spPr>
          <a:xfrm>
            <a:off x="5813875" y="4245505"/>
            <a:ext cx="10361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8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4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7C51B-EC16-EC0C-B78E-706BD26E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BC349E-8DC1-E78F-A3ED-F4C7DEEAC717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CCF6899-50E8-C2E2-9DCB-EE7FFE4648E7}"/>
              </a:ext>
            </a:extLst>
          </p:cNvPr>
          <p:cNvSpPr txBox="1"/>
          <p:nvPr/>
        </p:nvSpPr>
        <p:spPr>
          <a:xfrm>
            <a:off x="391805" y="966521"/>
            <a:ext cx="177965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山脉与行政区划</a:t>
            </a:r>
          </a:p>
        </p:txBody>
      </p:sp>
      <p:sp>
        <p:nvSpPr>
          <p:cNvPr id="6" name="青海">
            <a:extLst>
              <a:ext uri="{FF2B5EF4-FFF2-40B4-BE49-F238E27FC236}">
                <a16:creationId xmlns:a16="http://schemas.microsoft.com/office/drawing/2014/main" id="{EC77FF8C-706C-2A25-5DFC-CE04111619BF}"/>
              </a:ext>
            </a:extLst>
          </p:cNvPr>
          <p:cNvSpPr/>
          <p:nvPr/>
        </p:nvSpPr>
        <p:spPr bwMode="auto">
          <a:xfrm>
            <a:off x="2718837" y="2241261"/>
            <a:ext cx="1795229" cy="1305621"/>
          </a:xfrm>
          <a:custGeom>
            <a:avLst/>
            <a:gdLst>
              <a:gd name="T0" fmla="*/ 4484 w 4767"/>
              <a:gd name="T1" fmla="*/ 1080 h 3475"/>
              <a:gd name="T2" fmla="*/ 4267 w 4767"/>
              <a:gd name="T3" fmla="*/ 940 h 3475"/>
              <a:gd name="T4" fmla="*/ 3970 w 4767"/>
              <a:gd name="T5" fmla="*/ 724 h 3475"/>
              <a:gd name="T6" fmla="*/ 3855 w 4767"/>
              <a:gd name="T7" fmla="*/ 686 h 3475"/>
              <a:gd name="T8" fmla="*/ 3520 w 4767"/>
              <a:gd name="T9" fmla="*/ 407 h 3475"/>
              <a:gd name="T10" fmla="*/ 3316 w 4767"/>
              <a:gd name="T11" fmla="*/ 341 h 3475"/>
              <a:gd name="T12" fmla="*/ 3107 w 4767"/>
              <a:gd name="T13" fmla="*/ 338 h 3475"/>
              <a:gd name="T14" fmla="*/ 2841 w 4767"/>
              <a:gd name="T15" fmla="*/ 214 h 3475"/>
              <a:gd name="T16" fmla="*/ 2741 w 4767"/>
              <a:gd name="T17" fmla="*/ 462 h 3475"/>
              <a:gd name="T18" fmla="*/ 2572 w 4767"/>
              <a:gd name="T19" fmla="*/ 613 h 3475"/>
              <a:gd name="T20" fmla="*/ 2258 w 4767"/>
              <a:gd name="T21" fmla="*/ 510 h 3475"/>
              <a:gd name="T22" fmla="*/ 1977 w 4767"/>
              <a:gd name="T23" fmla="*/ 266 h 3475"/>
              <a:gd name="T24" fmla="*/ 1714 w 4767"/>
              <a:gd name="T25" fmla="*/ 140 h 3475"/>
              <a:gd name="T26" fmla="*/ 1379 w 4767"/>
              <a:gd name="T27" fmla="*/ 13 h 3475"/>
              <a:gd name="T28" fmla="*/ 995 w 4767"/>
              <a:gd name="T29" fmla="*/ 77 h 3475"/>
              <a:gd name="T30" fmla="*/ 575 w 4767"/>
              <a:gd name="T31" fmla="*/ 226 h 3475"/>
              <a:gd name="T32" fmla="*/ 747 w 4767"/>
              <a:gd name="T33" fmla="*/ 602 h 3475"/>
              <a:gd name="T34" fmla="*/ 637 w 4767"/>
              <a:gd name="T35" fmla="*/ 872 h 3475"/>
              <a:gd name="T36" fmla="*/ 684 w 4767"/>
              <a:gd name="T37" fmla="*/ 1099 h 3475"/>
              <a:gd name="T38" fmla="*/ 620 w 4767"/>
              <a:gd name="T39" fmla="*/ 1228 h 3475"/>
              <a:gd name="T40" fmla="*/ 297 w 4767"/>
              <a:gd name="T41" fmla="*/ 1142 h 3475"/>
              <a:gd name="T42" fmla="*/ 151 w 4767"/>
              <a:gd name="T43" fmla="*/ 1229 h 3475"/>
              <a:gd name="T44" fmla="*/ 160 w 4767"/>
              <a:gd name="T45" fmla="*/ 1402 h 3475"/>
              <a:gd name="T46" fmla="*/ 48 w 4767"/>
              <a:gd name="T47" fmla="*/ 1621 h 3475"/>
              <a:gd name="T48" fmla="*/ 102 w 4767"/>
              <a:gd name="T49" fmla="*/ 1783 h 3475"/>
              <a:gd name="T50" fmla="*/ 25 w 4767"/>
              <a:gd name="T51" fmla="*/ 2058 h 3475"/>
              <a:gd name="T52" fmla="*/ 154 w 4767"/>
              <a:gd name="T53" fmla="*/ 2283 h 3475"/>
              <a:gd name="T54" fmla="*/ 349 w 4767"/>
              <a:gd name="T55" fmla="*/ 2480 h 3475"/>
              <a:gd name="T56" fmla="*/ 535 w 4767"/>
              <a:gd name="T57" fmla="*/ 2458 h 3475"/>
              <a:gd name="T58" fmla="*/ 805 w 4767"/>
              <a:gd name="T59" fmla="*/ 2695 h 3475"/>
              <a:gd name="T60" fmla="*/ 1068 w 4767"/>
              <a:gd name="T61" fmla="*/ 2800 h 3475"/>
              <a:gd name="T62" fmla="*/ 1293 w 4767"/>
              <a:gd name="T63" fmla="*/ 2908 h 3475"/>
              <a:gd name="T64" fmla="*/ 1575 w 4767"/>
              <a:gd name="T65" fmla="*/ 2940 h 3475"/>
              <a:gd name="T66" fmla="*/ 1799 w 4767"/>
              <a:gd name="T67" fmla="*/ 3128 h 3475"/>
              <a:gd name="T68" fmla="*/ 1898 w 4767"/>
              <a:gd name="T69" fmla="*/ 3362 h 3475"/>
              <a:gd name="T70" fmla="*/ 2118 w 4767"/>
              <a:gd name="T71" fmla="*/ 3459 h 3475"/>
              <a:gd name="T72" fmla="*/ 2153 w 4767"/>
              <a:gd name="T73" fmla="*/ 3342 h 3475"/>
              <a:gd name="T74" fmla="*/ 2363 w 4767"/>
              <a:gd name="T75" fmla="*/ 3450 h 3475"/>
              <a:gd name="T76" fmla="*/ 2490 w 4767"/>
              <a:gd name="T77" fmla="*/ 3308 h 3475"/>
              <a:gd name="T78" fmla="*/ 2607 w 4767"/>
              <a:gd name="T79" fmla="*/ 3183 h 3475"/>
              <a:gd name="T80" fmla="*/ 2667 w 4767"/>
              <a:gd name="T81" fmla="*/ 3041 h 3475"/>
              <a:gd name="T82" fmla="*/ 2714 w 4767"/>
              <a:gd name="T83" fmla="*/ 2824 h 3475"/>
              <a:gd name="T84" fmla="*/ 2705 w 4767"/>
              <a:gd name="T85" fmla="*/ 2666 h 3475"/>
              <a:gd name="T86" fmla="*/ 2815 w 4767"/>
              <a:gd name="T87" fmla="*/ 2484 h 3475"/>
              <a:gd name="T88" fmla="*/ 3033 w 4767"/>
              <a:gd name="T89" fmla="*/ 2568 h 3475"/>
              <a:gd name="T90" fmla="*/ 3163 w 4767"/>
              <a:gd name="T91" fmla="*/ 2858 h 3475"/>
              <a:gd name="T92" fmla="*/ 3390 w 4767"/>
              <a:gd name="T93" fmla="*/ 3058 h 3475"/>
              <a:gd name="T94" fmla="*/ 3562 w 4767"/>
              <a:gd name="T95" fmla="*/ 3006 h 3475"/>
              <a:gd name="T96" fmla="*/ 3656 w 4767"/>
              <a:gd name="T97" fmla="*/ 3139 h 3475"/>
              <a:gd name="T98" fmla="*/ 3791 w 4767"/>
              <a:gd name="T99" fmla="*/ 3233 h 3475"/>
              <a:gd name="T100" fmla="*/ 3971 w 4767"/>
              <a:gd name="T101" fmla="*/ 3197 h 3475"/>
              <a:gd name="T102" fmla="*/ 4081 w 4767"/>
              <a:gd name="T103" fmla="*/ 2974 h 3475"/>
              <a:gd name="T104" fmla="*/ 4211 w 4767"/>
              <a:gd name="T105" fmla="*/ 2888 h 3475"/>
              <a:gd name="T106" fmla="*/ 4101 w 4767"/>
              <a:gd name="T107" fmla="*/ 2763 h 3475"/>
              <a:gd name="T108" fmla="*/ 3917 w 4767"/>
              <a:gd name="T109" fmla="*/ 2548 h 3475"/>
              <a:gd name="T110" fmla="*/ 4074 w 4767"/>
              <a:gd name="T111" fmla="*/ 2490 h 3475"/>
              <a:gd name="T112" fmla="*/ 4310 w 4767"/>
              <a:gd name="T113" fmla="*/ 2584 h 3475"/>
              <a:gd name="T114" fmla="*/ 4414 w 4767"/>
              <a:gd name="T115" fmla="*/ 2449 h 3475"/>
              <a:gd name="T116" fmla="*/ 4499 w 4767"/>
              <a:gd name="T117" fmla="*/ 2126 h 3475"/>
              <a:gd name="T118" fmla="*/ 4622 w 4767"/>
              <a:gd name="T119" fmla="*/ 1986 h 3475"/>
              <a:gd name="T120" fmla="*/ 4720 w 4767"/>
              <a:gd name="T121" fmla="*/ 1784 h 3475"/>
              <a:gd name="T122" fmla="*/ 4623 w 4767"/>
              <a:gd name="T123" fmla="*/ 1483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67" h="3475">
                <a:moveTo>
                  <a:pt x="4599" y="1319"/>
                </a:moveTo>
                <a:lnTo>
                  <a:pt x="4599" y="1311"/>
                </a:lnTo>
                <a:lnTo>
                  <a:pt x="4599" y="1304"/>
                </a:lnTo>
                <a:lnTo>
                  <a:pt x="4600" y="1301"/>
                </a:lnTo>
                <a:lnTo>
                  <a:pt x="4601" y="1299"/>
                </a:lnTo>
                <a:lnTo>
                  <a:pt x="4603" y="1298"/>
                </a:lnTo>
                <a:lnTo>
                  <a:pt x="4605" y="1297"/>
                </a:lnTo>
                <a:lnTo>
                  <a:pt x="4611" y="1297"/>
                </a:lnTo>
                <a:lnTo>
                  <a:pt x="4617" y="1297"/>
                </a:lnTo>
                <a:lnTo>
                  <a:pt x="4622" y="1295"/>
                </a:lnTo>
                <a:lnTo>
                  <a:pt x="4626" y="1293"/>
                </a:lnTo>
                <a:lnTo>
                  <a:pt x="4630" y="1288"/>
                </a:lnTo>
                <a:lnTo>
                  <a:pt x="4631" y="1281"/>
                </a:lnTo>
                <a:lnTo>
                  <a:pt x="4631" y="1277"/>
                </a:lnTo>
                <a:lnTo>
                  <a:pt x="4630" y="1273"/>
                </a:lnTo>
                <a:lnTo>
                  <a:pt x="4629" y="1269"/>
                </a:lnTo>
                <a:lnTo>
                  <a:pt x="4626" y="1263"/>
                </a:lnTo>
                <a:lnTo>
                  <a:pt x="4612" y="1253"/>
                </a:lnTo>
                <a:lnTo>
                  <a:pt x="4600" y="1241"/>
                </a:lnTo>
                <a:lnTo>
                  <a:pt x="4597" y="1231"/>
                </a:lnTo>
                <a:lnTo>
                  <a:pt x="4592" y="1224"/>
                </a:lnTo>
                <a:lnTo>
                  <a:pt x="4588" y="1220"/>
                </a:lnTo>
                <a:lnTo>
                  <a:pt x="4586" y="1217"/>
                </a:lnTo>
                <a:lnTo>
                  <a:pt x="4581" y="1214"/>
                </a:lnTo>
                <a:lnTo>
                  <a:pt x="4576" y="1212"/>
                </a:lnTo>
                <a:lnTo>
                  <a:pt x="4568" y="1207"/>
                </a:lnTo>
                <a:lnTo>
                  <a:pt x="4561" y="1203"/>
                </a:lnTo>
                <a:lnTo>
                  <a:pt x="4556" y="1197"/>
                </a:lnTo>
                <a:lnTo>
                  <a:pt x="4550" y="1188"/>
                </a:lnTo>
                <a:lnTo>
                  <a:pt x="4542" y="1179"/>
                </a:lnTo>
                <a:lnTo>
                  <a:pt x="4530" y="1168"/>
                </a:lnTo>
                <a:lnTo>
                  <a:pt x="4517" y="1159"/>
                </a:lnTo>
                <a:lnTo>
                  <a:pt x="4505" y="1150"/>
                </a:lnTo>
                <a:lnTo>
                  <a:pt x="4493" y="1141"/>
                </a:lnTo>
                <a:lnTo>
                  <a:pt x="4486" y="1134"/>
                </a:lnTo>
                <a:lnTo>
                  <a:pt x="4484" y="1130"/>
                </a:lnTo>
                <a:lnTo>
                  <a:pt x="4483" y="1128"/>
                </a:lnTo>
                <a:lnTo>
                  <a:pt x="4483" y="1123"/>
                </a:lnTo>
                <a:lnTo>
                  <a:pt x="4483" y="1119"/>
                </a:lnTo>
                <a:lnTo>
                  <a:pt x="4485" y="1109"/>
                </a:lnTo>
                <a:lnTo>
                  <a:pt x="4487" y="1098"/>
                </a:lnTo>
                <a:lnTo>
                  <a:pt x="4487" y="1093"/>
                </a:lnTo>
                <a:lnTo>
                  <a:pt x="4487" y="1088"/>
                </a:lnTo>
                <a:lnTo>
                  <a:pt x="4486" y="1084"/>
                </a:lnTo>
                <a:lnTo>
                  <a:pt x="4484" y="1080"/>
                </a:lnTo>
                <a:lnTo>
                  <a:pt x="4479" y="1073"/>
                </a:lnTo>
                <a:lnTo>
                  <a:pt x="4475" y="1066"/>
                </a:lnTo>
                <a:lnTo>
                  <a:pt x="4469" y="1055"/>
                </a:lnTo>
                <a:lnTo>
                  <a:pt x="4463" y="1042"/>
                </a:lnTo>
                <a:lnTo>
                  <a:pt x="4460" y="1036"/>
                </a:lnTo>
                <a:lnTo>
                  <a:pt x="4458" y="1029"/>
                </a:lnTo>
                <a:lnTo>
                  <a:pt x="4456" y="1023"/>
                </a:lnTo>
                <a:lnTo>
                  <a:pt x="4455" y="1017"/>
                </a:lnTo>
                <a:lnTo>
                  <a:pt x="4455" y="1009"/>
                </a:lnTo>
                <a:lnTo>
                  <a:pt x="4453" y="1002"/>
                </a:lnTo>
                <a:lnTo>
                  <a:pt x="4452" y="998"/>
                </a:lnTo>
                <a:lnTo>
                  <a:pt x="4450" y="996"/>
                </a:lnTo>
                <a:lnTo>
                  <a:pt x="4448" y="995"/>
                </a:lnTo>
                <a:lnTo>
                  <a:pt x="4446" y="995"/>
                </a:lnTo>
                <a:lnTo>
                  <a:pt x="4443" y="995"/>
                </a:lnTo>
                <a:lnTo>
                  <a:pt x="4441" y="996"/>
                </a:lnTo>
                <a:lnTo>
                  <a:pt x="4439" y="997"/>
                </a:lnTo>
                <a:lnTo>
                  <a:pt x="4436" y="999"/>
                </a:lnTo>
                <a:lnTo>
                  <a:pt x="4430" y="1006"/>
                </a:lnTo>
                <a:lnTo>
                  <a:pt x="4421" y="1017"/>
                </a:lnTo>
                <a:lnTo>
                  <a:pt x="4406" y="1030"/>
                </a:lnTo>
                <a:lnTo>
                  <a:pt x="4396" y="1037"/>
                </a:lnTo>
                <a:lnTo>
                  <a:pt x="4391" y="1043"/>
                </a:lnTo>
                <a:lnTo>
                  <a:pt x="4389" y="1045"/>
                </a:lnTo>
                <a:lnTo>
                  <a:pt x="4385" y="1043"/>
                </a:lnTo>
                <a:lnTo>
                  <a:pt x="4380" y="1040"/>
                </a:lnTo>
                <a:lnTo>
                  <a:pt x="4371" y="1033"/>
                </a:lnTo>
                <a:lnTo>
                  <a:pt x="4357" y="1020"/>
                </a:lnTo>
                <a:lnTo>
                  <a:pt x="4349" y="1014"/>
                </a:lnTo>
                <a:lnTo>
                  <a:pt x="4346" y="1012"/>
                </a:lnTo>
                <a:lnTo>
                  <a:pt x="4343" y="1010"/>
                </a:lnTo>
                <a:lnTo>
                  <a:pt x="4336" y="1004"/>
                </a:lnTo>
                <a:lnTo>
                  <a:pt x="4337" y="998"/>
                </a:lnTo>
                <a:lnTo>
                  <a:pt x="4340" y="987"/>
                </a:lnTo>
                <a:lnTo>
                  <a:pt x="4333" y="976"/>
                </a:lnTo>
                <a:lnTo>
                  <a:pt x="4323" y="965"/>
                </a:lnTo>
                <a:lnTo>
                  <a:pt x="4318" y="959"/>
                </a:lnTo>
                <a:lnTo>
                  <a:pt x="4314" y="954"/>
                </a:lnTo>
                <a:lnTo>
                  <a:pt x="4307" y="951"/>
                </a:lnTo>
                <a:lnTo>
                  <a:pt x="4301" y="946"/>
                </a:lnTo>
                <a:lnTo>
                  <a:pt x="4289" y="940"/>
                </a:lnTo>
                <a:lnTo>
                  <a:pt x="4282" y="935"/>
                </a:lnTo>
                <a:lnTo>
                  <a:pt x="4278" y="935"/>
                </a:lnTo>
                <a:lnTo>
                  <a:pt x="4273" y="936"/>
                </a:lnTo>
                <a:lnTo>
                  <a:pt x="4267" y="940"/>
                </a:lnTo>
                <a:lnTo>
                  <a:pt x="4260" y="943"/>
                </a:lnTo>
                <a:lnTo>
                  <a:pt x="4253" y="948"/>
                </a:lnTo>
                <a:lnTo>
                  <a:pt x="4247" y="952"/>
                </a:lnTo>
                <a:lnTo>
                  <a:pt x="4241" y="953"/>
                </a:lnTo>
                <a:lnTo>
                  <a:pt x="4236" y="953"/>
                </a:lnTo>
                <a:lnTo>
                  <a:pt x="4222" y="943"/>
                </a:lnTo>
                <a:lnTo>
                  <a:pt x="4208" y="936"/>
                </a:lnTo>
                <a:lnTo>
                  <a:pt x="4200" y="932"/>
                </a:lnTo>
                <a:lnTo>
                  <a:pt x="4194" y="926"/>
                </a:lnTo>
                <a:lnTo>
                  <a:pt x="4188" y="919"/>
                </a:lnTo>
                <a:lnTo>
                  <a:pt x="4181" y="907"/>
                </a:lnTo>
                <a:lnTo>
                  <a:pt x="4172" y="895"/>
                </a:lnTo>
                <a:lnTo>
                  <a:pt x="4164" y="886"/>
                </a:lnTo>
                <a:lnTo>
                  <a:pt x="4156" y="879"/>
                </a:lnTo>
                <a:lnTo>
                  <a:pt x="4144" y="871"/>
                </a:lnTo>
                <a:lnTo>
                  <a:pt x="4133" y="864"/>
                </a:lnTo>
                <a:lnTo>
                  <a:pt x="4122" y="859"/>
                </a:lnTo>
                <a:lnTo>
                  <a:pt x="4114" y="857"/>
                </a:lnTo>
                <a:lnTo>
                  <a:pt x="4108" y="856"/>
                </a:lnTo>
                <a:lnTo>
                  <a:pt x="4101" y="854"/>
                </a:lnTo>
                <a:lnTo>
                  <a:pt x="4093" y="850"/>
                </a:lnTo>
                <a:lnTo>
                  <a:pt x="4082" y="844"/>
                </a:lnTo>
                <a:lnTo>
                  <a:pt x="4071" y="833"/>
                </a:lnTo>
                <a:lnTo>
                  <a:pt x="4065" y="828"/>
                </a:lnTo>
                <a:lnTo>
                  <a:pt x="4059" y="823"/>
                </a:lnTo>
                <a:lnTo>
                  <a:pt x="4052" y="819"/>
                </a:lnTo>
                <a:lnTo>
                  <a:pt x="4046" y="815"/>
                </a:lnTo>
                <a:lnTo>
                  <a:pt x="4033" y="809"/>
                </a:lnTo>
                <a:lnTo>
                  <a:pt x="4024" y="806"/>
                </a:lnTo>
                <a:lnTo>
                  <a:pt x="4020" y="803"/>
                </a:lnTo>
                <a:lnTo>
                  <a:pt x="4017" y="800"/>
                </a:lnTo>
                <a:lnTo>
                  <a:pt x="4015" y="796"/>
                </a:lnTo>
                <a:lnTo>
                  <a:pt x="4014" y="793"/>
                </a:lnTo>
                <a:lnTo>
                  <a:pt x="4013" y="784"/>
                </a:lnTo>
                <a:lnTo>
                  <a:pt x="4013" y="775"/>
                </a:lnTo>
                <a:lnTo>
                  <a:pt x="4013" y="764"/>
                </a:lnTo>
                <a:lnTo>
                  <a:pt x="4011" y="753"/>
                </a:lnTo>
                <a:lnTo>
                  <a:pt x="4008" y="747"/>
                </a:lnTo>
                <a:lnTo>
                  <a:pt x="4006" y="743"/>
                </a:lnTo>
                <a:lnTo>
                  <a:pt x="4001" y="737"/>
                </a:lnTo>
                <a:lnTo>
                  <a:pt x="3996" y="732"/>
                </a:lnTo>
                <a:lnTo>
                  <a:pt x="3989" y="728"/>
                </a:lnTo>
                <a:lnTo>
                  <a:pt x="3983" y="726"/>
                </a:lnTo>
                <a:lnTo>
                  <a:pt x="3976" y="725"/>
                </a:lnTo>
                <a:lnTo>
                  <a:pt x="3970" y="724"/>
                </a:lnTo>
                <a:lnTo>
                  <a:pt x="3957" y="724"/>
                </a:lnTo>
                <a:lnTo>
                  <a:pt x="3946" y="722"/>
                </a:lnTo>
                <a:lnTo>
                  <a:pt x="3942" y="720"/>
                </a:lnTo>
                <a:lnTo>
                  <a:pt x="3937" y="716"/>
                </a:lnTo>
                <a:lnTo>
                  <a:pt x="3932" y="712"/>
                </a:lnTo>
                <a:lnTo>
                  <a:pt x="3927" y="707"/>
                </a:lnTo>
                <a:lnTo>
                  <a:pt x="3924" y="702"/>
                </a:lnTo>
                <a:lnTo>
                  <a:pt x="3921" y="697"/>
                </a:lnTo>
                <a:lnTo>
                  <a:pt x="3919" y="693"/>
                </a:lnTo>
                <a:lnTo>
                  <a:pt x="3918" y="688"/>
                </a:lnTo>
                <a:lnTo>
                  <a:pt x="3917" y="681"/>
                </a:lnTo>
                <a:lnTo>
                  <a:pt x="3914" y="675"/>
                </a:lnTo>
                <a:lnTo>
                  <a:pt x="3913" y="674"/>
                </a:lnTo>
                <a:lnTo>
                  <a:pt x="3911" y="671"/>
                </a:lnTo>
                <a:lnTo>
                  <a:pt x="3908" y="671"/>
                </a:lnTo>
                <a:lnTo>
                  <a:pt x="3905" y="671"/>
                </a:lnTo>
                <a:lnTo>
                  <a:pt x="3901" y="671"/>
                </a:lnTo>
                <a:lnTo>
                  <a:pt x="3898" y="670"/>
                </a:lnTo>
                <a:lnTo>
                  <a:pt x="3896" y="669"/>
                </a:lnTo>
                <a:lnTo>
                  <a:pt x="3895" y="667"/>
                </a:lnTo>
                <a:lnTo>
                  <a:pt x="3894" y="661"/>
                </a:lnTo>
                <a:lnTo>
                  <a:pt x="3894" y="651"/>
                </a:lnTo>
                <a:lnTo>
                  <a:pt x="3893" y="646"/>
                </a:lnTo>
                <a:lnTo>
                  <a:pt x="3892" y="642"/>
                </a:lnTo>
                <a:lnTo>
                  <a:pt x="3891" y="637"/>
                </a:lnTo>
                <a:lnTo>
                  <a:pt x="3888" y="633"/>
                </a:lnTo>
                <a:lnTo>
                  <a:pt x="3882" y="626"/>
                </a:lnTo>
                <a:lnTo>
                  <a:pt x="3874" y="619"/>
                </a:lnTo>
                <a:lnTo>
                  <a:pt x="3869" y="615"/>
                </a:lnTo>
                <a:lnTo>
                  <a:pt x="3863" y="613"/>
                </a:lnTo>
                <a:lnTo>
                  <a:pt x="3857" y="609"/>
                </a:lnTo>
                <a:lnTo>
                  <a:pt x="3850" y="608"/>
                </a:lnTo>
                <a:lnTo>
                  <a:pt x="3844" y="607"/>
                </a:lnTo>
                <a:lnTo>
                  <a:pt x="3839" y="608"/>
                </a:lnTo>
                <a:lnTo>
                  <a:pt x="3837" y="608"/>
                </a:lnTo>
                <a:lnTo>
                  <a:pt x="3835" y="609"/>
                </a:lnTo>
                <a:lnTo>
                  <a:pt x="3835" y="612"/>
                </a:lnTo>
                <a:lnTo>
                  <a:pt x="3833" y="614"/>
                </a:lnTo>
                <a:lnTo>
                  <a:pt x="3833" y="624"/>
                </a:lnTo>
                <a:lnTo>
                  <a:pt x="3832" y="633"/>
                </a:lnTo>
                <a:lnTo>
                  <a:pt x="3832" y="640"/>
                </a:lnTo>
                <a:lnTo>
                  <a:pt x="3837" y="651"/>
                </a:lnTo>
                <a:lnTo>
                  <a:pt x="3842" y="662"/>
                </a:lnTo>
                <a:lnTo>
                  <a:pt x="3847" y="671"/>
                </a:lnTo>
                <a:lnTo>
                  <a:pt x="3855" y="686"/>
                </a:lnTo>
                <a:lnTo>
                  <a:pt x="3862" y="701"/>
                </a:lnTo>
                <a:lnTo>
                  <a:pt x="3864" y="708"/>
                </a:lnTo>
                <a:lnTo>
                  <a:pt x="3866" y="713"/>
                </a:lnTo>
                <a:lnTo>
                  <a:pt x="3866" y="718"/>
                </a:lnTo>
                <a:lnTo>
                  <a:pt x="3864" y="720"/>
                </a:lnTo>
                <a:lnTo>
                  <a:pt x="3863" y="721"/>
                </a:lnTo>
                <a:lnTo>
                  <a:pt x="3860" y="721"/>
                </a:lnTo>
                <a:lnTo>
                  <a:pt x="3856" y="720"/>
                </a:lnTo>
                <a:lnTo>
                  <a:pt x="3850" y="718"/>
                </a:lnTo>
                <a:lnTo>
                  <a:pt x="3838" y="711"/>
                </a:lnTo>
                <a:lnTo>
                  <a:pt x="3826" y="705"/>
                </a:lnTo>
                <a:lnTo>
                  <a:pt x="3814" y="697"/>
                </a:lnTo>
                <a:lnTo>
                  <a:pt x="3804" y="690"/>
                </a:lnTo>
                <a:lnTo>
                  <a:pt x="3789" y="682"/>
                </a:lnTo>
                <a:lnTo>
                  <a:pt x="3773" y="672"/>
                </a:lnTo>
                <a:lnTo>
                  <a:pt x="3757" y="663"/>
                </a:lnTo>
                <a:lnTo>
                  <a:pt x="3744" y="655"/>
                </a:lnTo>
                <a:lnTo>
                  <a:pt x="3731" y="645"/>
                </a:lnTo>
                <a:lnTo>
                  <a:pt x="3716" y="633"/>
                </a:lnTo>
                <a:lnTo>
                  <a:pt x="3700" y="621"/>
                </a:lnTo>
                <a:lnTo>
                  <a:pt x="3690" y="612"/>
                </a:lnTo>
                <a:lnTo>
                  <a:pt x="3682" y="602"/>
                </a:lnTo>
                <a:lnTo>
                  <a:pt x="3675" y="590"/>
                </a:lnTo>
                <a:lnTo>
                  <a:pt x="3669" y="579"/>
                </a:lnTo>
                <a:lnTo>
                  <a:pt x="3666" y="569"/>
                </a:lnTo>
                <a:lnTo>
                  <a:pt x="3665" y="563"/>
                </a:lnTo>
                <a:lnTo>
                  <a:pt x="3663" y="558"/>
                </a:lnTo>
                <a:lnTo>
                  <a:pt x="3660" y="554"/>
                </a:lnTo>
                <a:lnTo>
                  <a:pt x="3653" y="547"/>
                </a:lnTo>
                <a:lnTo>
                  <a:pt x="3644" y="538"/>
                </a:lnTo>
                <a:lnTo>
                  <a:pt x="3637" y="529"/>
                </a:lnTo>
                <a:lnTo>
                  <a:pt x="3631" y="518"/>
                </a:lnTo>
                <a:lnTo>
                  <a:pt x="3624" y="505"/>
                </a:lnTo>
                <a:lnTo>
                  <a:pt x="3621" y="499"/>
                </a:lnTo>
                <a:lnTo>
                  <a:pt x="3616" y="492"/>
                </a:lnTo>
                <a:lnTo>
                  <a:pt x="3610" y="486"/>
                </a:lnTo>
                <a:lnTo>
                  <a:pt x="3603" y="479"/>
                </a:lnTo>
                <a:lnTo>
                  <a:pt x="3589" y="467"/>
                </a:lnTo>
                <a:lnTo>
                  <a:pt x="3575" y="456"/>
                </a:lnTo>
                <a:lnTo>
                  <a:pt x="3562" y="445"/>
                </a:lnTo>
                <a:lnTo>
                  <a:pt x="3547" y="434"/>
                </a:lnTo>
                <a:lnTo>
                  <a:pt x="3534" y="423"/>
                </a:lnTo>
                <a:lnTo>
                  <a:pt x="3524" y="415"/>
                </a:lnTo>
                <a:lnTo>
                  <a:pt x="3521" y="411"/>
                </a:lnTo>
                <a:lnTo>
                  <a:pt x="3520" y="407"/>
                </a:lnTo>
                <a:lnTo>
                  <a:pt x="3520" y="405"/>
                </a:lnTo>
                <a:lnTo>
                  <a:pt x="3520" y="403"/>
                </a:lnTo>
                <a:lnTo>
                  <a:pt x="3521" y="398"/>
                </a:lnTo>
                <a:lnTo>
                  <a:pt x="3524" y="392"/>
                </a:lnTo>
                <a:lnTo>
                  <a:pt x="3526" y="390"/>
                </a:lnTo>
                <a:lnTo>
                  <a:pt x="3524" y="386"/>
                </a:lnTo>
                <a:lnTo>
                  <a:pt x="3523" y="384"/>
                </a:lnTo>
                <a:lnTo>
                  <a:pt x="3522" y="381"/>
                </a:lnTo>
                <a:lnTo>
                  <a:pt x="3516" y="378"/>
                </a:lnTo>
                <a:lnTo>
                  <a:pt x="3508" y="375"/>
                </a:lnTo>
                <a:lnTo>
                  <a:pt x="3497" y="373"/>
                </a:lnTo>
                <a:lnTo>
                  <a:pt x="3486" y="369"/>
                </a:lnTo>
                <a:lnTo>
                  <a:pt x="3480" y="366"/>
                </a:lnTo>
                <a:lnTo>
                  <a:pt x="3476" y="363"/>
                </a:lnTo>
                <a:lnTo>
                  <a:pt x="3470" y="360"/>
                </a:lnTo>
                <a:lnTo>
                  <a:pt x="3465" y="355"/>
                </a:lnTo>
                <a:lnTo>
                  <a:pt x="3461" y="350"/>
                </a:lnTo>
                <a:lnTo>
                  <a:pt x="3459" y="346"/>
                </a:lnTo>
                <a:lnTo>
                  <a:pt x="3457" y="341"/>
                </a:lnTo>
                <a:lnTo>
                  <a:pt x="3455" y="335"/>
                </a:lnTo>
                <a:lnTo>
                  <a:pt x="3452" y="325"/>
                </a:lnTo>
                <a:lnTo>
                  <a:pt x="3447" y="316"/>
                </a:lnTo>
                <a:lnTo>
                  <a:pt x="3444" y="312"/>
                </a:lnTo>
                <a:lnTo>
                  <a:pt x="3440" y="310"/>
                </a:lnTo>
                <a:lnTo>
                  <a:pt x="3435" y="309"/>
                </a:lnTo>
                <a:lnTo>
                  <a:pt x="3432" y="308"/>
                </a:lnTo>
                <a:lnTo>
                  <a:pt x="3427" y="309"/>
                </a:lnTo>
                <a:lnTo>
                  <a:pt x="3422" y="311"/>
                </a:lnTo>
                <a:lnTo>
                  <a:pt x="3417" y="314"/>
                </a:lnTo>
                <a:lnTo>
                  <a:pt x="3413" y="318"/>
                </a:lnTo>
                <a:lnTo>
                  <a:pt x="3403" y="330"/>
                </a:lnTo>
                <a:lnTo>
                  <a:pt x="3392" y="344"/>
                </a:lnTo>
                <a:lnTo>
                  <a:pt x="3382" y="356"/>
                </a:lnTo>
                <a:lnTo>
                  <a:pt x="3372" y="366"/>
                </a:lnTo>
                <a:lnTo>
                  <a:pt x="3367" y="368"/>
                </a:lnTo>
                <a:lnTo>
                  <a:pt x="3363" y="368"/>
                </a:lnTo>
                <a:lnTo>
                  <a:pt x="3357" y="368"/>
                </a:lnTo>
                <a:lnTo>
                  <a:pt x="3350" y="367"/>
                </a:lnTo>
                <a:lnTo>
                  <a:pt x="3338" y="363"/>
                </a:lnTo>
                <a:lnTo>
                  <a:pt x="3327" y="359"/>
                </a:lnTo>
                <a:lnTo>
                  <a:pt x="3323" y="358"/>
                </a:lnTo>
                <a:lnTo>
                  <a:pt x="3321" y="355"/>
                </a:lnTo>
                <a:lnTo>
                  <a:pt x="3319" y="352"/>
                </a:lnTo>
                <a:lnTo>
                  <a:pt x="3318" y="349"/>
                </a:lnTo>
                <a:lnTo>
                  <a:pt x="3316" y="341"/>
                </a:lnTo>
                <a:lnTo>
                  <a:pt x="3316" y="330"/>
                </a:lnTo>
                <a:lnTo>
                  <a:pt x="3315" y="324"/>
                </a:lnTo>
                <a:lnTo>
                  <a:pt x="3312" y="321"/>
                </a:lnTo>
                <a:lnTo>
                  <a:pt x="3307" y="317"/>
                </a:lnTo>
                <a:lnTo>
                  <a:pt x="3301" y="315"/>
                </a:lnTo>
                <a:lnTo>
                  <a:pt x="3294" y="314"/>
                </a:lnTo>
                <a:lnTo>
                  <a:pt x="3288" y="314"/>
                </a:lnTo>
                <a:lnTo>
                  <a:pt x="3281" y="314"/>
                </a:lnTo>
                <a:lnTo>
                  <a:pt x="3276" y="315"/>
                </a:lnTo>
                <a:lnTo>
                  <a:pt x="3271" y="317"/>
                </a:lnTo>
                <a:lnTo>
                  <a:pt x="3269" y="319"/>
                </a:lnTo>
                <a:lnTo>
                  <a:pt x="3266" y="323"/>
                </a:lnTo>
                <a:lnTo>
                  <a:pt x="3266" y="327"/>
                </a:lnTo>
                <a:lnTo>
                  <a:pt x="3266" y="336"/>
                </a:lnTo>
                <a:lnTo>
                  <a:pt x="3266" y="346"/>
                </a:lnTo>
                <a:lnTo>
                  <a:pt x="3265" y="350"/>
                </a:lnTo>
                <a:lnTo>
                  <a:pt x="3264" y="354"/>
                </a:lnTo>
                <a:lnTo>
                  <a:pt x="3260" y="358"/>
                </a:lnTo>
                <a:lnTo>
                  <a:pt x="3256" y="362"/>
                </a:lnTo>
                <a:lnTo>
                  <a:pt x="3243" y="371"/>
                </a:lnTo>
                <a:lnTo>
                  <a:pt x="3227" y="381"/>
                </a:lnTo>
                <a:lnTo>
                  <a:pt x="3220" y="386"/>
                </a:lnTo>
                <a:lnTo>
                  <a:pt x="3214" y="391"/>
                </a:lnTo>
                <a:lnTo>
                  <a:pt x="3211" y="394"/>
                </a:lnTo>
                <a:lnTo>
                  <a:pt x="3208" y="398"/>
                </a:lnTo>
                <a:lnTo>
                  <a:pt x="3207" y="404"/>
                </a:lnTo>
                <a:lnTo>
                  <a:pt x="3205" y="410"/>
                </a:lnTo>
                <a:lnTo>
                  <a:pt x="3202" y="413"/>
                </a:lnTo>
                <a:lnTo>
                  <a:pt x="3200" y="416"/>
                </a:lnTo>
                <a:lnTo>
                  <a:pt x="3197" y="417"/>
                </a:lnTo>
                <a:lnTo>
                  <a:pt x="3196" y="417"/>
                </a:lnTo>
                <a:lnTo>
                  <a:pt x="3194" y="417"/>
                </a:lnTo>
                <a:lnTo>
                  <a:pt x="3192" y="415"/>
                </a:lnTo>
                <a:lnTo>
                  <a:pt x="3189" y="412"/>
                </a:lnTo>
                <a:lnTo>
                  <a:pt x="3187" y="409"/>
                </a:lnTo>
                <a:lnTo>
                  <a:pt x="3183" y="401"/>
                </a:lnTo>
                <a:lnTo>
                  <a:pt x="3178" y="393"/>
                </a:lnTo>
                <a:lnTo>
                  <a:pt x="3174" y="386"/>
                </a:lnTo>
                <a:lnTo>
                  <a:pt x="3165" y="380"/>
                </a:lnTo>
                <a:lnTo>
                  <a:pt x="3156" y="374"/>
                </a:lnTo>
                <a:lnTo>
                  <a:pt x="3146" y="368"/>
                </a:lnTo>
                <a:lnTo>
                  <a:pt x="3137" y="361"/>
                </a:lnTo>
                <a:lnTo>
                  <a:pt x="3127" y="354"/>
                </a:lnTo>
                <a:lnTo>
                  <a:pt x="3118" y="346"/>
                </a:lnTo>
                <a:lnTo>
                  <a:pt x="3107" y="338"/>
                </a:lnTo>
                <a:lnTo>
                  <a:pt x="3101" y="336"/>
                </a:lnTo>
                <a:lnTo>
                  <a:pt x="3095" y="334"/>
                </a:lnTo>
                <a:lnTo>
                  <a:pt x="3090" y="331"/>
                </a:lnTo>
                <a:lnTo>
                  <a:pt x="3086" y="331"/>
                </a:lnTo>
                <a:lnTo>
                  <a:pt x="3081" y="330"/>
                </a:lnTo>
                <a:lnTo>
                  <a:pt x="3079" y="330"/>
                </a:lnTo>
                <a:lnTo>
                  <a:pt x="3076" y="329"/>
                </a:lnTo>
                <a:lnTo>
                  <a:pt x="3074" y="328"/>
                </a:lnTo>
                <a:lnTo>
                  <a:pt x="3073" y="323"/>
                </a:lnTo>
                <a:lnTo>
                  <a:pt x="3073" y="316"/>
                </a:lnTo>
                <a:lnTo>
                  <a:pt x="3071" y="311"/>
                </a:lnTo>
                <a:lnTo>
                  <a:pt x="3069" y="308"/>
                </a:lnTo>
                <a:lnTo>
                  <a:pt x="3067" y="304"/>
                </a:lnTo>
                <a:lnTo>
                  <a:pt x="3063" y="300"/>
                </a:lnTo>
                <a:lnTo>
                  <a:pt x="3054" y="292"/>
                </a:lnTo>
                <a:lnTo>
                  <a:pt x="3044" y="284"/>
                </a:lnTo>
                <a:lnTo>
                  <a:pt x="3036" y="274"/>
                </a:lnTo>
                <a:lnTo>
                  <a:pt x="3025" y="264"/>
                </a:lnTo>
                <a:lnTo>
                  <a:pt x="3016" y="254"/>
                </a:lnTo>
                <a:lnTo>
                  <a:pt x="3007" y="246"/>
                </a:lnTo>
                <a:lnTo>
                  <a:pt x="3001" y="239"/>
                </a:lnTo>
                <a:lnTo>
                  <a:pt x="2995" y="232"/>
                </a:lnTo>
                <a:lnTo>
                  <a:pt x="2991" y="227"/>
                </a:lnTo>
                <a:lnTo>
                  <a:pt x="2985" y="224"/>
                </a:lnTo>
                <a:lnTo>
                  <a:pt x="2980" y="224"/>
                </a:lnTo>
                <a:lnTo>
                  <a:pt x="2976" y="223"/>
                </a:lnTo>
                <a:lnTo>
                  <a:pt x="2972" y="221"/>
                </a:lnTo>
                <a:lnTo>
                  <a:pt x="2967" y="214"/>
                </a:lnTo>
                <a:lnTo>
                  <a:pt x="2963" y="210"/>
                </a:lnTo>
                <a:lnTo>
                  <a:pt x="2957" y="207"/>
                </a:lnTo>
                <a:lnTo>
                  <a:pt x="2950" y="203"/>
                </a:lnTo>
                <a:lnTo>
                  <a:pt x="2943" y="199"/>
                </a:lnTo>
                <a:lnTo>
                  <a:pt x="2926" y="195"/>
                </a:lnTo>
                <a:lnTo>
                  <a:pt x="2912" y="189"/>
                </a:lnTo>
                <a:lnTo>
                  <a:pt x="2905" y="186"/>
                </a:lnTo>
                <a:lnTo>
                  <a:pt x="2898" y="185"/>
                </a:lnTo>
                <a:lnTo>
                  <a:pt x="2890" y="185"/>
                </a:lnTo>
                <a:lnTo>
                  <a:pt x="2882" y="185"/>
                </a:lnTo>
                <a:lnTo>
                  <a:pt x="2874" y="186"/>
                </a:lnTo>
                <a:lnTo>
                  <a:pt x="2867" y="189"/>
                </a:lnTo>
                <a:lnTo>
                  <a:pt x="2860" y="192"/>
                </a:lnTo>
                <a:lnTo>
                  <a:pt x="2854" y="197"/>
                </a:lnTo>
                <a:lnTo>
                  <a:pt x="2849" y="203"/>
                </a:lnTo>
                <a:lnTo>
                  <a:pt x="2844" y="209"/>
                </a:lnTo>
                <a:lnTo>
                  <a:pt x="2841" y="214"/>
                </a:lnTo>
                <a:lnTo>
                  <a:pt x="2838" y="220"/>
                </a:lnTo>
                <a:lnTo>
                  <a:pt x="2837" y="226"/>
                </a:lnTo>
                <a:lnTo>
                  <a:pt x="2837" y="232"/>
                </a:lnTo>
                <a:lnTo>
                  <a:pt x="2838" y="236"/>
                </a:lnTo>
                <a:lnTo>
                  <a:pt x="2840" y="242"/>
                </a:lnTo>
                <a:lnTo>
                  <a:pt x="2842" y="248"/>
                </a:lnTo>
                <a:lnTo>
                  <a:pt x="2844" y="255"/>
                </a:lnTo>
                <a:lnTo>
                  <a:pt x="2846" y="264"/>
                </a:lnTo>
                <a:lnTo>
                  <a:pt x="2846" y="272"/>
                </a:lnTo>
                <a:lnTo>
                  <a:pt x="2846" y="280"/>
                </a:lnTo>
                <a:lnTo>
                  <a:pt x="2844" y="287"/>
                </a:lnTo>
                <a:lnTo>
                  <a:pt x="2843" y="295"/>
                </a:lnTo>
                <a:lnTo>
                  <a:pt x="2841" y="302"/>
                </a:lnTo>
                <a:lnTo>
                  <a:pt x="2838" y="308"/>
                </a:lnTo>
                <a:lnTo>
                  <a:pt x="2836" y="316"/>
                </a:lnTo>
                <a:lnTo>
                  <a:pt x="2835" y="324"/>
                </a:lnTo>
                <a:lnTo>
                  <a:pt x="2835" y="335"/>
                </a:lnTo>
                <a:lnTo>
                  <a:pt x="2835" y="355"/>
                </a:lnTo>
                <a:lnTo>
                  <a:pt x="2836" y="375"/>
                </a:lnTo>
                <a:lnTo>
                  <a:pt x="2837" y="391"/>
                </a:lnTo>
                <a:lnTo>
                  <a:pt x="2840" y="404"/>
                </a:lnTo>
                <a:lnTo>
                  <a:pt x="2843" y="415"/>
                </a:lnTo>
                <a:lnTo>
                  <a:pt x="2847" y="422"/>
                </a:lnTo>
                <a:lnTo>
                  <a:pt x="2848" y="436"/>
                </a:lnTo>
                <a:lnTo>
                  <a:pt x="2847" y="449"/>
                </a:lnTo>
                <a:lnTo>
                  <a:pt x="2846" y="454"/>
                </a:lnTo>
                <a:lnTo>
                  <a:pt x="2843" y="460"/>
                </a:lnTo>
                <a:lnTo>
                  <a:pt x="2840" y="464"/>
                </a:lnTo>
                <a:lnTo>
                  <a:pt x="2834" y="469"/>
                </a:lnTo>
                <a:lnTo>
                  <a:pt x="2827" y="472"/>
                </a:lnTo>
                <a:lnTo>
                  <a:pt x="2819" y="472"/>
                </a:lnTo>
                <a:lnTo>
                  <a:pt x="2815" y="472"/>
                </a:lnTo>
                <a:lnTo>
                  <a:pt x="2810" y="470"/>
                </a:lnTo>
                <a:lnTo>
                  <a:pt x="2806" y="468"/>
                </a:lnTo>
                <a:lnTo>
                  <a:pt x="2802" y="466"/>
                </a:lnTo>
                <a:lnTo>
                  <a:pt x="2787" y="457"/>
                </a:lnTo>
                <a:lnTo>
                  <a:pt x="2775" y="453"/>
                </a:lnTo>
                <a:lnTo>
                  <a:pt x="2764" y="448"/>
                </a:lnTo>
                <a:lnTo>
                  <a:pt x="2753" y="444"/>
                </a:lnTo>
                <a:lnTo>
                  <a:pt x="2750" y="444"/>
                </a:lnTo>
                <a:lnTo>
                  <a:pt x="2748" y="444"/>
                </a:lnTo>
                <a:lnTo>
                  <a:pt x="2747" y="445"/>
                </a:lnTo>
                <a:lnTo>
                  <a:pt x="2746" y="448"/>
                </a:lnTo>
                <a:lnTo>
                  <a:pt x="2743" y="454"/>
                </a:lnTo>
                <a:lnTo>
                  <a:pt x="2741" y="462"/>
                </a:lnTo>
                <a:lnTo>
                  <a:pt x="2740" y="469"/>
                </a:lnTo>
                <a:lnTo>
                  <a:pt x="2739" y="476"/>
                </a:lnTo>
                <a:lnTo>
                  <a:pt x="2737" y="482"/>
                </a:lnTo>
                <a:lnTo>
                  <a:pt x="2735" y="486"/>
                </a:lnTo>
                <a:lnTo>
                  <a:pt x="2728" y="487"/>
                </a:lnTo>
                <a:lnTo>
                  <a:pt x="2720" y="489"/>
                </a:lnTo>
                <a:lnTo>
                  <a:pt x="2716" y="491"/>
                </a:lnTo>
                <a:lnTo>
                  <a:pt x="2712" y="493"/>
                </a:lnTo>
                <a:lnTo>
                  <a:pt x="2710" y="495"/>
                </a:lnTo>
                <a:lnTo>
                  <a:pt x="2709" y="499"/>
                </a:lnTo>
                <a:lnTo>
                  <a:pt x="2710" y="510"/>
                </a:lnTo>
                <a:lnTo>
                  <a:pt x="2712" y="519"/>
                </a:lnTo>
                <a:lnTo>
                  <a:pt x="2714" y="524"/>
                </a:lnTo>
                <a:lnTo>
                  <a:pt x="2714" y="527"/>
                </a:lnTo>
                <a:lnTo>
                  <a:pt x="2712" y="531"/>
                </a:lnTo>
                <a:lnTo>
                  <a:pt x="2710" y="533"/>
                </a:lnTo>
                <a:lnTo>
                  <a:pt x="2705" y="536"/>
                </a:lnTo>
                <a:lnTo>
                  <a:pt x="2703" y="538"/>
                </a:lnTo>
                <a:lnTo>
                  <a:pt x="2701" y="543"/>
                </a:lnTo>
                <a:lnTo>
                  <a:pt x="2698" y="548"/>
                </a:lnTo>
                <a:lnTo>
                  <a:pt x="2696" y="561"/>
                </a:lnTo>
                <a:lnTo>
                  <a:pt x="2693" y="574"/>
                </a:lnTo>
                <a:lnTo>
                  <a:pt x="2692" y="587"/>
                </a:lnTo>
                <a:lnTo>
                  <a:pt x="2690" y="599"/>
                </a:lnTo>
                <a:lnTo>
                  <a:pt x="2689" y="604"/>
                </a:lnTo>
                <a:lnTo>
                  <a:pt x="2686" y="607"/>
                </a:lnTo>
                <a:lnTo>
                  <a:pt x="2685" y="611"/>
                </a:lnTo>
                <a:lnTo>
                  <a:pt x="2683" y="612"/>
                </a:lnTo>
                <a:lnTo>
                  <a:pt x="2677" y="612"/>
                </a:lnTo>
                <a:lnTo>
                  <a:pt x="2672" y="612"/>
                </a:lnTo>
                <a:lnTo>
                  <a:pt x="2668" y="609"/>
                </a:lnTo>
                <a:lnTo>
                  <a:pt x="2665" y="608"/>
                </a:lnTo>
                <a:lnTo>
                  <a:pt x="2658" y="602"/>
                </a:lnTo>
                <a:lnTo>
                  <a:pt x="2651" y="596"/>
                </a:lnTo>
                <a:lnTo>
                  <a:pt x="2642" y="592"/>
                </a:lnTo>
                <a:lnTo>
                  <a:pt x="2633" y="587"/>
                </a:lnTo>
                <a:lnTo>
                  <a:pt x="2623" y="582"/>
                </a:lnTo>
                <a:lnTo>
                  <a:pt x="2614" y="580"/>
                </a:lnTo>
                <a:lnTo>
                  <a:pt x="2609" y="580"/>
                </a:lnTo>
                <a:lnTo>
                  <a:pt x="2605" y="581"/>
                </a:lnTo>
                <a:lnTo>
                  <a:pt x="2601" y="585"/>
                </a:lnTo>
                <a:lnTo>
                  <a:pt x="2597" y="588"/>
                </a:lnTo>
                <a:lnTo>
                  <a:pt x="2589" y="598"/>
                </a:lnTo>
                <a:lnTo>
                  <a:pt x="2579" y="608"/>
                </a:lnTo>
                <a:lnTo>
                  <a:pt x="2572" y="613"/>
                </a:lnTo>
                <a:lnTo>
                  <a:pt x="2566" y="615"/>
                </a:lnTo>
                <a:lnTo>
                  <a:pt x="2560" y="617"/>
                </a:lnTo>
                <a:lnTo>
                  <a:pt x="2556" y="617"/>
                </a:lnTo>
                <a:lnTo>
                  <a:pt x="2551" y="617"/>
                </a:lnTo>
                <a:lnTo>
                  <a:pt x="2548" y="615"/>
                </a:lnTo>
                <a:lnTo>
                  <a:pt x="2546" y="613"/>
                </a:lnTo>
                <a:lnTo>
                  <a:pt x="2544" y="611"/>
                </a:lnTo>
                <a:lnTo>
                  <a:pt x="2540" y="607"/>
                </a:lnTo>
                <a:lnTo>
                  <a:pt x="2535" y="604"/>
                </a:lnTo>
                <a:lnTo>
                  <a:pt x="2529" y="601"/>
                </a:lnTo>
                <a:lnTo>
                  <a:pt x="2521" y="598"/>
                </a:lnTo>
                <a:lnTo>
                  <a:pt x="2506" y="592"/>
                </a:lnTo>
                <a:lnTo>
                  <a:pt x="2494" y="586"/>
                </a:lnTo>
                <a:lnTo>
                  <a:pt x="2483" y="580"/>
                </a:lnTo>
                <a:lnTo>
                  <a:pt x="2474" y="573"/>
                </a:lnTo>
                <a:lnTo>
                  <a:pt x="2469" y="569"/>
                </a:lnTo>
                <a:lnTo>
                  <a:pt x="2464" y="564"/>
                </a:lnTo>
                <a:lnTo>
                  <a:pt x="2460" y="558"/>
                </a:lnTo>
                <a:lnTo>
                  <a:pt x="2457" y="551"/>
                </a:lnTo>
                <a:lnTo>
                  <a:pt x="2451" y="538"/>
                </a:lnTo>
                <a:lnTo>
                  <a:pt x="2445" y="526"/>
                </a:lnTo>
                <a:lnTo>
                  <a:pt x="2439" y="517"/>
                </a:lnTo>
                <a:lnTo>
                  <a:pt x="2432" y="507"/>
                </a:lnTo>
                <a:lnTo>
                  <a:pt x="2422" y="500"/>
                </a:lnTo>
                <a:lnTo>
                  <a:pt x="2413" y="494"/>
                </a:lnTo>
                <a:lnTo>
                  <a:pt x="2408" y="491"/>
                </a:lnTo>
                <a:lnTo>
                  <a:pt x="2403" y="489"/>
                </a:lnTo>
                <a:lnTo>
                  <a:pt x="2401" y="488"/>
                </a:lnTo>
                <a:lnTo>
                  <a:pt x="2397" y="488"/>
                </a:lnTo>
                <a:lnTo>
                  <a:pt x="2390" y="491"/>
                </a:lnTo>
                <a:lnTo>
                  <a:pt x="2381" y="495"/>
                </a:lnTo>
                <a:lnTo>
                  <a:pt x="2368" y="505"/>
                </a:lnTo>
                <a:lnTo>
                  <a:pt x="2351" y="516"/>
                </a:lnTo>
                <a:lnTo>
                  <a:pt x="2342" y="520"/>
                </a:lnTo>
                <a:lnTo>
                  <a:pt x="2331" y="524"/>
                </a:lnTo>
                <a:lnTo>
                  <a:pt x="2326" y="525"/>
                </a:lnTo>
                <a:lnTo>
                  <a:pt x="2321" y="525"/>
                </a:lnTo>
                <a:lnTo>
                  <a:pt x="2315" y="524"/>
                </a:lnTo>
                <a:lnTo>
                  <a:pt x="2311" y="523"/>
                </a:lnTo>
                <a:lnTo>
                  <a:pt x="2300" y="518"/>
                </a:lnTo>
                <a:lnTo>
                  <a:pt x="2290" y="513"/>
                </a:lnTo>
                <a:lnTo>
                  <a:pt x="2282" y="511"/>
                </a:lnTo>
                <a:lnTo>
                  <a:pt x="2273" y="508"/>
                </a:lnTo>
                <a:lnTo>
                  <a:pt x="2264" y="508"/>
                </a:lnTo>
                <a:lnTo>
                  <a:pt x="2258" y="510"/>
                </a:lnTo>
                <a:lnTo>
                  <a:pt x="2252" y="512"/>
                </a:lnTo>
                <a:lnTo>
                  <a:pt x="2249" y="514"/>
                </a:lnTo>
                <a:lnTo>
                  <a:pt x="2246" y="514"/>
                </a:lnTo>
                <a:lnTo>
                  <a:pt x="2244" y="513"/>
                </a:lnTo>
                <a:lnTo>
                  <a:pt x="2242" y="512"/>
                </a:lnTo>
                <a:lnTo>
                  <a:pt x="2241" y="508"/>
                </a:lnTo>
                <a:lnTo>
                  <a:pt x="2236" y="501"/>
                </a:lnTo>
                <a:lnTo>
                  <a:pt x="2232" y="492"/>
                </a:lnTo>
                <a:lnTo>
                  <a:pt x="2229" y="482"/>
                </a:lnTo>
                <a:lnTo>
                  <a:pt x="2224" y="473"/>
                </a:lnTo>
                <a:lnTo>
                  <a:pt x="2220" y="464"/>
                </a:lnTo>
                <a:lnTo>
                  <a:pt x="2214" y="461"/>
                </a:lnTo>
                <a:lnTo>
                  <a:pt x="2201" y="455"/>
                </a:lnTo>
                <a:lnTo>
                  <a:pt x="2183" y="449"/>
                </a:lnTo>
                <a:lnTo>
                  <a:pt x="2167" y="443"/>
                </a:lnTo>
                <a:lnTo>
                  <a:pt x="2154" y="437"/>
                </a:lnTo>
                <a:lnTo>
                  <a:pt x="2148" y="436"/>
                </a:lnTo>
                <a:lnTo>
                  <a:pt x="2143" y="437"/>
                </a:lnTo>
                <a:lnTo>
                  <a:pt x="2137" y="438"/>
                </a:lnTo>
                <a:lnTo>
                  <a:pt x="2132" y="442"/>
                </a:lnTo>
                <a:lnTo>
                  <a:pt x="2126" y="445"/>
                </a:lnTo>
                <a:lnTo>
                  <a:pt x="2120" y="448"/>
                </a:lnTo>
                <a:lnTo>
                  <a:pt x="2116" y="450"/>
                </a:lnTo>
                <a:lnTo>
                  <a:pt x="2110" y="450"/>
                </a:lnTo>
                <a:lnTo>
                  <a:pt x="2093" y="449"/>
                </a:lnTo>
                <a:lnTo>
                  <a:pt x="2067" y="449"/>
                </a:lnTo>
                <a:lnTo>
                  <a:pt x="2053" y="448"/>
                </a:lnTo>
                <a:lnTo>
                  <a:pt x="2040" y="448"/>
                </a:lnTo>
                <a:lnTo>
                  <a:pt x="2027" y="445"/>
                </a:lnTo>
                <a:lnTo>
                  <a:pt x="2016" y="443"/>
                </a:lnTo>
                <a:lnTo>
                  <a:pt x="2011" y="441"/>
                </a:lnTo>
                <a:lnTo>
                  <a:pt x="2008" y="437"/>
                </a:lnTo>
                <a:lnTo>
                  <a:pt x="2005" y="434"/>
                </a:lnTo>
                <a:lnTo>
                  <a:pt x="2003" y="429"/>
                </a:lnTo>
                <a:lnTo>
                  <a:pt x="1999" y="418"/>
                </a:lnTo>
                <a:lnTo>
                  <a:pt x="1997" y="406"/>
                </a:lnTo>
                <a:lnTo>
                  <a:pt x="1994" y="380"/>
                </a:lnTo>
                <a:lnTo>
                  <a:pt x="1992" y="358"/>
                </a:lnTo>
                <a:lnTo>
                  <a:pt x="1989" y="349"/>
                </a:lnTo>
                <a:lnTo>
                  <a:pt x="1985" y="340"/>
                </a:lnTo>
                <a:lnTo>
                  <a:pt x="1983" y="316"/>
                </a:lnTo>
                <a:lnTo>
                  <a:pt x="1981" y="293"/>
                </a:lnTo>
                <a:lnTo>
                  <a:pt x="1980" y="283"/>
                </a:lnTo>
                <a:lnTo>
                  <a:pt x="1978" y="273"/>
                </a:lnTo>
                <a:lnTo>
                  <a:pt x="1977" y="266"/>
                </a:lnTo>
                <a:lnTo>
                  <a:pt x="1973" y="261"/>
                </a:lnTo>
                <a:lnTo>
                  <a:pt x="1969" y="260"/>
                </a:lnTo>
                <a:lnTo>
                  <a:pt x="1965" y="259"/>
                </a:lnTo>
                <a:lnTo>
                  <a:pt x="1958" y="258"/>
                </a:lnTo>
                <a:lnTo>
                  <a:pt x="1948" y="258"/>
                </a:lnTo>
                <a:lnTo>
                  <a:pt x="1928" y="258"/>
                </a:lnTo>
                <a:lnTo>
                  <a:pt x="1904" y="259"/>
                </a:lnTo>
                <a:lnTo>
                  <a:pt x="1879" y="261"/>
                </a:lnTo>
                <a:lnTo>
                  <a:pt x="1855" y="262"/>
                </a:lnTo>
                <a:lnTo>
                  <a:pt x="1836" y="262"/>
                </a:lnTo>
                <a:lnTo>
                  <a:pt x="1822" y="260"/>
                </a:lnTo>
                <a:lnTo>
                  <a:pt x="1813" y="258"/>
                </a:lnTo>
                <a:lnTo>
                  <a:pt x="1804" y="254"/>
                </a:lnTo>
                <a:lnTo>
                  <a:pt x="1797" y="251"/>
                </a:lnTo>
                <a:lnTo>
                  <a:pt x="1790" y="246"/>
                </a:lnTo>
                <a:lnTo>
                  <a:pt x="1785" y="240"/>
                </a:lnTo>
                <a:lnTo>
                  <a:pt x="1780" y="233"/>
                </a:lnTo>
                <a:lnTo>
                  <a:pt x="1777" y="224"/>
                </a:lnTo>
                <a:lnTo>
                  <a:pt x="1775" y="215"/>
                </a:lnTo>
                <a:lnTo>
                  <a:pt x="1773" y="210"/>
                </a:lnTo>
                <a:lnTo>
                  <a:pt x="1773" y="208"/>
                </a:lnTo>
                <a:lnTo>
                  <a:pt x="1775" y="205"/>
                </a:lnTo>
                <a:lnTo>
                  <a:pt x="1776" y="203"/>
                </a:lnTo>
                <a:lnTo>
                  <a:pt x="1779" y="202"/>
                </a:lnTo>
                <a:lnTo>
                  <a:pt x="1785" y="202"/>
                </a:lnTo>
                <a:lnTo>
                  <a:pt x="1791" y="203"/>
                </a:lnTo>
                <a:lnTo>
                  <a:pt x="1798" y="204"/>
                </a:lnTo>
                <a:lnTo>
                  <a:pt x="1802" y="204"/>
                </a:lnTo>
                <a:lnTo>
                  <a:pt x="1804" y="203"/>
                </a:lnTo>
                <a:lnTo>
                  <a:pt x="1808" y="203"/>
                </a:lnTo>
                <a:lnTo>
                  <a:pt x="1810" y="201"/>
                </a:lnTo>
                <a:lnTo>
                  <a:pt x="1817" y="193"/>
                </a:lnTo>
                <a:lnTo>
                  <a:pt x="1820" y="189"/>
                </a:lnTo>
                <a:lnTo>
                  <a:pt x="1821" y="185"/>
                </a:lnTo>
                <a:lnTo>
                  <a:pt x="1820" y="183"/>
                </a:lnTo>
                <a:lnTo>
                  <a:pt x="1820" y="180"/>
                </a:lnTo>
                <a:lnTo>
                  <a:pt x="1816" y="176"/>
                </a:lnTo>
                <a:lnTo>
                  <a:pt x="1809" y="171"/>
                </a:lnTo>
                <a:lnTo>
                  <a:pt x="1794" y="163"/>
                </a:lnTo>
                <a:lnTo>
                  <a:pt x="1777" y="153"/>
                </a:lnTo>
                <a:lnTo>
                  <a:pt x="1760" y="146"/>
                </a:lnTo>
                <a:lnTo>
                  <a:pt x="1752" y="144"/>
                </a:lnTo>
                <a:lnTo>
                  <a:pt x="1741" y="142"/>
                </a:lnTo>
                <a:lnTo>
                  <a:pt x="1728" y="140"/>
                </a:lnTo>
                <a:lnTo>
                  <a:pt x="1714" y="140"/>
                </a:lnTo>
                <a:lnTo>
                  <a:pt x="1697" y="139"/>
                </a:lnTo>
                <a:lnTo>
                  <a:pt x="1681" y="136"/>
                </a:lnTo>
                <a:lnTo>
                  <a:pt x="1664" y="133"/>
                </a:lnTo>
                <a:lnTo>
                  <a:pt x="1650" y="129"/>
                </a:lnTo>
                <a:lnTo>
                  <a:pt x="1635" y="127"/>
                </a:lnTo>
                <a:lnTo>
                  <a:pt x="1624" y="125"/>
                </a:lnTo>
                <a:lnTo>
                  <a:pt x="1614" y="125"/>
                </a:lnTo>
                <a:lnTo>
                  <a:pt x="1608" y="126"/>
                </a:lnTo>
                <a:lnTo>
                  <a:pt x="1606" y="127"/>
                </a:lnTo>
                <a:lnTo>
                  <a:pt x="1603" y="125"/>
                </a:lnTo>
                <a:lnTo>
                  <a:pt x="1602" y="121"/>
                </a:lnTo>
                <a:lnTo>
                  <a:pt x="1602" y="116"/>
                </a:lnTo>
                <a:lnTo>
                  <a:pt x="1603" y="102"/>
                </a:lnTo>
                <a:lnTo>
                  <a:pt x="1605" y="84"/>
                </a:lnTo>
                <a:lnTo>
                  <a:pt x="1607" y="66"/>
                </a:lnTo>
                <a:lnTo>
                  <a:pt x="1607" y="48"/>
                </a:lnTo>
                <a:lnTo>
                  <a:pt x="1607" y="41"/>
                </a:lnTo>
                <a:lnTo>
                  <a:pt x="1607" y="34"/>
                </a:lnTo>
                <a:lnTo>
                  <a:pt x="1606" y="29"/>
                </a:lnTo>
                <a:lnTo>
                  <a:pt x="1605" y="25"/>
                </a:lnTo>
                <a:lnTo>
                  <a:pt x="1600" y="19"/>
                </a:lnTo>
                <a:lnTo>
                  <a:pt x="1594" y="15"/>
                </a:lnTo>
                <a:lnTo>
                  <a:pt x="1589" y="12"/>
                </a:lnTo>
                <a:lnTo>
                  <a:pt x="1583" y="9"/>
                </a:lnTo>
                <a:lnTo>
                  <a:pt x="1572" y="8"/>
                </a:lnTo>
                <a:lnTo>
                  <a:pt x="1561" y="8"/>
                </a:lnTo>
                <a:lnTo>
                  <a:pt x="1556" y="8"/>
                </a:lnTo>
                <a:lnTo>
                  <a:pt x="1550" y="7"/>
                </a:lnTo>
                <a:lnTo>
                  <a:pt x="1545" y="6"/>
                </a:lnTo>
                <a:lnTo>
                  <a:pt x="1540" y="5"/>
                </a:lnTo>
                <a:lnTo>
                  <a:pt x="1534" y="2"/>
                </a:lnTo>
                <a:lnTo>
                  <a:pt x="1528" y="2"/>
                </a:lnTo>
                <a:lnTo>
                  <a:pt x="1521" y="1"/>
                </a:lnTo>
                <a:lnTo>
                  <a:pt x="1515" y="2"/>
                </a:lnTo>
                <a:lnTo>
                  <a:pt x="1494" y="2"/>
                </a:lnTo>
                <a:lnTo>
                  <a:pt x="1469" y="1"/>
                </a:lnTo>
                <a:lnTo>
                  <a:pt x="1442" y="1"/>
                </a:lnTo>
                <a:lnTo>
                  <a:pt x="1417" y="0"/>
                </a:lnTo>
                <a:lnTo>
                  <a:pt x="1406" y="0"/>
                </a:lnTo>
                <a:lnTo>
                  <a:pt x="1399" y="2"/>
                </a:lnTo>
                <a:lnTo>
                  <a:pt x="1393" y="3"/>
                </a:lnTo>
                <a:lnTo>
                  <a:pt x="1389" y="6"/>
                </a:lnTo>
                <a:lnTo>
                  <a:pt x="1386" y="9"/>
                </a:lnTo>
                <a:lnTo>
                  <a:pt x="1382" y="10"/>
                </a:lnTo>
                <a:lnTo>
                  <a:pt x="1379" y="13"/>
                </a:lnTo>
                <a:lnTo>
                  <a:pt x="1374" y="13"/>
                </a:lnTo>
                <a:lnTo>
                  <a:pt x="1368" y="13"/>
                </a:lnTo>
                <a:lnTo>
                  <a:pt x="1363" y="13"/>
                </a:lnTo>
                <a:lnTo>
                  <a:pt x="1360" y="15"/>
                </a:lnTo>
                <a:lnTo>
                  <a:pt x="1356" y="18"/>
                </a:lnTo>
                <a:lnTo>
                  <a:pt x="1350" y="22"/>
                </a:lnTo>
                <a:lnTo>
                  <a:pt x="1345" y="28"/>
                </a:lnTo>
                <a:lnTo>
                  <a:pt x="1343" y="32"/>
                </a:lnTo>
                <a:lnTo>
                  <a:pt x="1341" y="33"/>
                </a:lnTo>
                <a:lnTo>
                  <a:pt x="1337" y="34"/>
                </a:lnTo>
                <a:lnTo>
                  <a:pt x="1334" y="34"/>
                </a:lnTo>
                <a:lnTo>
                  <a:pt x="1325" y="32"/>
                </a:lnTo>
                <a:lnTo>
                  <a:pt x="1317" y="29"/>
                </a:lnTo>
                <a:lnTo>
                  <a:pt x="1312" y="28"/>
                </a:lnTo>
                <a:lnTo>
                  <a:pt x="1307" y="28"/>
                </a:lnTo>
                <a:lnTo>
                  <a:pt x="1303" y="28"/>
                </a:lnTo>
                <a:lnTo>
                  <a:pt x="1297" y="28"/>
                </a:lnTo>
                <a:lnTo>
                  <a:pt x="1285" y="31"/>
                </a:lnTo>
                <a:lnTo>
                  <a:pt x="1273" y="35"/>
                </a:lnTo>
                <a:lnTo>
                  <a:pt x="1262" y="40"/>
                </a:lnTo>
                <a:lnTo>
                  <a:pt x="1254" y="41"/>
                </a:lnTo>
                <a:lnTo>
                  <a:pt x="1244" y="43"/>
                </a:lnTo>
                <a:lnTo>
                  <a:pt x="1232" y="43"/>
                </a:lnTo>
                <a:lnTo>
                  <a:pt x="1219" y="44"/>
                </a:lnTo>
                <a:lnTo>
                  <a:pt x="1209" y="45"/>
                </a:lnTo>
                <a:lnTo>
                  <a:pt x="1198" y="50"/>
                </a:lnTo>
                <a:lnTo>
                  <a:pt x="1187" y="56"/>
                </a:lnTo>
                <a:lnTo>
                  <a:pt x="1180" y="59"/>
                </a:lnTo>
                <a:lnTo>
                  <a:pt x="1172" y="63"/>
                </a:lnTo>
                <a:lnTo>
                  <a:pt x="1164" y="66"/>
                </a:lnTo>
                <a:lnTo>
                  <a:pt x="1154" y="68"/>
                </a:lnTo>
                <a:lnTo>
                  <a:pt x="1144" y="70"/>
                </a:lnTo>
                <a:lnTo>
                  <a:pt x="1135" y="71"/>
                </a:lnTo>
                <a:lnTo>
                  <a:pt x="1127" y="71"/>
                </a:lnTo>
                <a:lnTo>
                  <a:pt x="1120" y="71"/>
                </a:lnTo>
                <a:lnTo>
                  <a:pt x="1103" y="69"/>
                </a:lnTo>
                <a:lnTo>
                  <a:pt x="1084" y="65"/>
                </a:lnTo>
                <a:lnTo>
                  <a:pt x="1073" y="64"/>
                </a:lnTo>
                <a:lnTo>
                  <a:pt x="1062" y="64"/>
                </a:lnTo>
                <a:lnTo>
                  <a:pt x="1052" y="64"/>
                </a:lnTo>
                <a:lnTo>
                  <a:pt x="1040" y="64"/>
                </a:lnTo>
                <a:lnTo>
                  <a:pt x="1029" y="66"/>
                </a:lnTo>
                <a:lnTo>
                  <a:pt x="1017" y="69"/>
                </a:lnTo>
                <a:lnTo>
                  <a:pt x="1007" y="72"/>
                </a:lnTo>
                <a:lnTo>
                  <a:pt x="995" y="77"/>
                </a:lnTo>
                <a:lnTo>
                  <a:pt x="976" y="84"/>
                </a:lnTo>
                <a:lnTo>
                  <a:pt x="963" y="88"/>
                </a:lnTo>
                <a:lnTo>
                  <a:pt x="948" y="90"/>
                </a:lnTo>
                <a:lnTo>
                  <a:pt x="927" y="91"/>
                </a:lnTo>
                <a:lnTo>
                  <a:pt x="901" y="92"/>
                </a:lnTo>
                <a:lnTo>
                  <a:pt x="875" y="94"/>
                </a:lnTo>
                <a:lnTo>
                  <a:pt x="851" y="95"/>
                </a:lnTo>
                <a:lnTo>
                  <a:pt x="826" y="94"/>
                </a:lnTo>
                <a:lnTo>
                  <a:pt x="802" y="92"/>
                </a:lnTo>
                <a:lnTo>
                  <a:pt x="782" y="90"/>
                </a:lnTo>
                <a:lnTo>
                  <a:pt x="774" y="90"/>
                </a:lnTo>
                <a:lnTo>
                  <a:pt x="764" y="91"/>
                </a:lnTo>
                <a:lnTo>
                  <a:pt x="755" y="94"/>
                </a:lnTo>
                <a:lnTo>
                  <a:pt x="745" y="97"/>
                </a:lnTo>
                <a:lnTo>
                  <a:pt x="726" y="107"/>
                </a:lnTo>
                <a:lnTo>
                  <a:pt x="705" y="119"/>
                </a:lnTo>
                <a:lnTo>
                  <a:pt x="683" y="130"/>
                </a:lnTo>
                <a:lnTo>
                  <a:pt x="665" y="138"/>
                </a:lnTo>
                <a:lnTo>
                  <a:pt x="649" y="144"/>
                </a:lnTo>
                <a:lnTo>
                  <a:pt x="633" y="146"/>
                </a:lnTo>
                <a:lnTo>
                  <a:pt x="625" y="147"/>
                </a:lnTo>
                <a:lnTo>
                  <a:pt x="618" y="146"/>
                </a:lnTo>
                <a:lnTo>
                  <a:pt x="611" y="145"/>
                </a:lnTo>
                <a:lnTo>
                  <a:pt x="604" y="142"/>
                </a:lnTo>
                <a:lnTo>
                  <a:pt x="598" y="141"/>
                </a:lnTo>
                <a:lnTo>
                  <a:pt x="592" y="140"/>
                </a:lnTo>
                <a:lnTo>
                  <a:pt x="586" y="140"/>
                </a:lnTo>
                <a:lnTo>
                  <a:pt x="580" y="141"/>
                </a:lnTo>
                <a:lnTo>
                  <a:pt x="569" y="146"/>
                </a:lnTo>
                <a:lnTo>
                  <a:pt x="560" y="151"/>
                </a:lnTo>
                <a:lnTo>
                  <a:pt x="554" y="157"/>
                </a:lnTo>
                <a:lnTo>
                  <a:pt x="549" y="164"/>
                </a:lnTo>
                <a:lnTo>
                  <a:pt x="547" y="170"/>
                </a:lnTo>
                <a:lnTo>
                  <a:pt x="545" y="177"/>
                </a:lnTo>
                <a:lnTo>
                  <a:pt x="545" y="184"/>
                </a:lnTo>
                <a:lnTo>
                  <a:pt x="547" y="191"/>
                </a:lnTo>
                <a:lnTo>
                  <a:pt x="549" y="198"/>
                </a:lnTo>
                <a:lnTo>
                  <a:pt x="553" y="204"/>
                </a:lnTo>
                <a:lnTo>
                  <a:pt x="556" y="210"/>
                </a:lnTo>
                <a:lnTo>
                  <a:pt x="560" y="216"/>
                </a:lnTo>
                <a:lnTo>
                  <a:pt x="563" y="220"/>
                </a:lnTo>
                <a:lnTo>
                  <a:pt x="567" y="223"/>
                </a:lnTo>
                <a:lnTo>
                  <a:pt x="569" y="224"/>
                </a:lnTo>
                <a:lnTo>
                  <a:pt x="572" y="226"/>
                </a:lnTo>
                <a:lnTo>
                  <a:pt x="575" y="226"/>
                </a:lnTo>
                <a:lnTo>
                  <a:pt x="579" y="228"/>
                </a:lnTo>
                <a:lnTo>
                  <a:pt x="582" y="230"/>
                </a:lnTo>
                <a:lnTo>
                  <a:pt x="586" y="235"/>
                </a:lnTo>
                <a:lnTo>
                  <a:pt x="592" y="246"/>
                </a:lnTo>
                <a:lnTo>
                  <a:pt x="598" y="259"/>
                </a:lnTo>
                <a:lnTo>
                  <a:pt x="608" y="284"/>
                </a:lnTo>
                <a:lnTo>
                  <a:pt x="616" y="302"/>
                </a:lnTo>
                <a:lnTo>
                  <a:pt x="623" y="312"/>
                </a:lnTo>
                <a:lnTo>
                  <a:pt x="629" y="328"/>
                </a:lnTo>
                <a:lnTo>
                  <a:pt x="635" y="344"/>
                </a:lnTo>
                <a:lnTo>
                  <a:pt x="636" y="358"/>
                </a:lnTo>
                <a:lnTo>
                  <a:pt x="636" y="362"/>
                </a:lnTo>
                <a:lnTo>
                  <a:pt x="633" y="366"/>
                </a:lnTo>
                <a:lnTo>
                  <a:pt x="631" y="369"/>
                </a:lnTo>
                <a:lnTo>
                  <a:pt x="627" y="371"/>
                </a:lnTo>
                <a:lnTo>
                  <a:pt x="618" y="374"/>
                </a:lnTo>
                <a:lnTo>
                  <a:pt x="607" y="377"/>
                </a:lnTo>
                <a:lnTo>
                  <a:pt x="602" y="379"/>
                </a:lnTo>
                <a:lnTo>
                  <a:pt x="599" y="381"/>
                </a:lnTo>
                <a:lnTo>
                  <a:pt x="596" y="386"/>
                </a:lnTo>
                <a:lnTo>
                  <a:pt x="594" y="392"/>
                </a:lnTo>
                <a:lnTo>
                  <a:pt x="593" y="405"/>
                </a:lnTo>
                <a:lnTo>
                  <a:pt x="593" y="421"/>
                </a:lnTo>
                <a:lnTo>
                  <a:pt x="593" y="428"/>
                </a:lnTo>
                <a:lnTo>
                  <a:pt x="595" y="435"/>
                </a:lnTo>
                <a:lnTo>
                  <a:pt x="599" y="442"/>
                </a:lnTo>
                <a:lnTo>
                  <a:pt x="604" y="448"/>
                </a:lnTo>
                <a:lnTo>
                  <a:pt x="608" y="454"/>
                </a:lnTo>
                <a:lnTo>
                  <a:pt x="614" y="460"/>
                </a:lnTo>
                <a:lnTo>
                  <a:pt x="620" y="464"/>
                </a:lnTo>
                <a:lnTo>
                  <a:pt x="627" y="469"/>
                </a:lnTo>
                <a:lnTo>
                  <a:pt x="644" y="480"/>
                </a:lnTo>
                <a:lnTo>
                  <a:pt x="664" y="493"/>
                </a:lnTo>
                <a:lnTo>
                  <a:pt x="687" y="507"/>
                </a:lnTo>
                <a:lnTo>
                  <a:pt x="706" y="523"/>
                </a:lnTo>
                <a:lnTo>
                  <a:pt x="713" y="531"/>
                </a:lnTo>
                <a:lnTo>
                  <a:pt x="718" y="538"/>
                </a:lnTo>
                <a:lnTo>
                  <a:pt x="720" y="545"/>
                </a:lnTo>
                <a:lnTo>
                  <a:pt x="722" y="552"/>
                </a:lnTo>
                <a:lnTo>
                  <a:pt x="725" y="567"/>
                </a:lnTo>
                <a:lnTo>
                  <a:pt x="730" y="582"/>
                </a:lnTo>
                <a:lnTo>
                  <a:pt x="733" y="589"/>
                </a:lnTo>
                <a:lnTo>
                  <a:pt x="737" y="595"/>
                </a:lnTo>
                <a:lnTo>
                  <a:pt x="743" y="599"/>
                </a:lnTo>
                <a:lnTo>
                  <a:pt x="747" y="602"/>
                </a:lnTo>
                <a:lnTo>
                  <a:pt x="759" y="608"/>
                </a:lnTo>
                <a:lnTo>
                  <a:pt x="770" y="612"/>
                </a:lnTo>
                <a:lnTo>
                  <a:pt x="775" y="614"/>
                </a:lnTo>
                <a:lnTo>
                  <a:pt x="778" y="618"/>
                </a:lnTo>
                <a:lnTo>
                  <a:pt x="782" y="621"/>
                </a:lnTo>
                <a:lnTo>
                  <a:pt x="785" y="626"/>
                </a:lnTo>
                <a:lnTo>
                  <a:pt x="790" y="637"/>
                </a:lnTo>
                <a:lnTo>
                  <a:pt x="793" y="650"/>
                </a:lnTo>
                <a:lnTo>
                  <a:pt x="795" y="665"/>
                </a:lnTo>
                <a:lnTo>
                  <a:pt x="797" y="686"/>
                </a:lnTo>
                <a:lnTo>
                  <a:pt x="800" y="706"/>
                </a:lnTo>
                <a:lnTo>
                  <a:pt x="805" y="721"/>
                </a:lnTo>
                <a:lnTo>
                  <a:pt x="809" y="733"/>
                </a:lnTo>
                <a:lnTo>
                  <a:pt x="816" y="746"/>
                </a:lnTo>
                <a:lnTo>
                  <a:pt x="824" y="758"/>
                </a:lnTo>
                <a:lnTo>
                  <a:pt x="828" y="768"/>
                </a:lnTo>
                <a:lnTo>
                  <a:pt x="833" y="778"/>
                </a:lnTo>
                <a:lnTo>
                  <a:pt x="835" y="794"/>
                </a:lnTo>
                <a:lnTo>
                  <a:pt x="837" y="801"/>
                </a:lnTo>
                <a:lnTo>
                  <a:pt x="837" y="808"/>
                </a:lnTo>
                <a:lnTo>
                  <a:pt x="834" y="814"/>
                </a:lnTo>
                <a:lnTo>
                  <a:pt x="832" y="819"/>
                </a:lnTo>
                <a:lnTo>
                  <a:pt x="828" y="822"/>
                </a:lnTo>
                <a:lnTo>
                  <a:pt x="824" y="823"/>
                </a:lnTo>
                <a:lnTo>
                  <a:pt x="819" y="825"/>
                </a:lnTo>
                <a:lnTo>
                  <a:pt x="814" y="825"/>
                </a:lnTo>
                <a:lnTo>
                  <a:pt x="802" y="822"/>
                </a:lnTo>
                <a:lnTo>
                  <a:pt x="788" y="820"/>
                </a:lnTo>
                <a:lnTo>
                  <a:pt x="781" y="819"/>
                </a:lnTo>
                <a:lnTo>
                  <a:pt x="775" y="820"/>
                </a:lnTo>
                <a:lnTo>
                  <a:pt x="770" y="822"/>
                </a:lnTo>
                <a:lnTo>
                  <a:pt x="766" y="826"/>
                </a:lnTo>
                <a:lnTo>
                  <a:pt x="758" y="834"/>
                </a:lnTo>
                <a:lnTo>
                  <a:pt x="747" y="845"/>
                </a:lnTo>
                <a:lnTo>
                  <a:pt x="740" y="848"/>
                </a:lnTo>
                <a:lnTo>
                  <a:pt x="733" y="851"/>
                </a:lnTo>
                <a:lnTo>
                  <a:pt x="724" y="853"/>
                </a:lnTo>
                <a:lnTo>
                  <a:pt x="715" y="853"/>
                </a:lnTo>
                <a:lnTo>
                  <a:pt x="696" y="853"/>
                </a:lnTo>
                <a:lnTo>
                  <a:pt x="681" y="851"/>
                </a:lnTo>
                <a:lnTo>
                  <a:pt x="674" y="852"/>
                </a:lnTo>
                <a:lnTo>
                  <a:pt x="667" y="853"/>
                </a:lnTo>
                <a:lnTo>
                  <a:pt x="658" y="858"/>
                </a:lnTo>
                <a:lnTo>
                  <a:pt x="651" y="861"/>
                </a:lnTo>
                <a:lnTo>
                  <a:pt x="637" y="872"/>
                </a:lnTo>
                <a:lnTo>
                  <a:pt x="625" y="882"/>
                </a:lnTo>
                <a:lnTo>
                  <a:pt x="620" y="885"/>
                </a:lnTo>
                <a:lnTo>
                  <a:pt x="618" y="889"/>
                </a:lnTo>
                <a:lnTo>
                  <a:pt x="616" y="892"/>
                </a:lnTo>
                <a:lnTo>
                  <a:pt x="613" y="895"/>
                </a:lnTo>
                <a:lnTo>
                  <a:pt x="613" y="898"/>
                </a:lnTo>
                <a:lnTo>
                  <a:pt x="613" y="902"/>
                </a:lnTo>
                <a:lnTo>
                  <a:pt x="614" y="905"/>
                </a:lnTo>
                <a:lnTo>
                  <a:pt x="616" y="908"/>
                </a:lnTo>
                <a:lnTo>
                  <a:pt x="617" y="915"/>
                </a:lnTo>
                <a:lnTo>
                  <a:pt x="618" y="920"/>
                </a:lnTo>
                <a:lnTo>
                  <a:pt x="616" y="924"/>
                </a:lnTo>
                <a:lnTo>
                  <a:pt x="612" y="929"/>
                </a:lnTo>
                <a:lnTo>
                  <a:pt x="610" y="932"/>
                </a:lnTo>
                <a:lnTo>
                  <a:pt x="608" y="936"/>
                </a:lnTo>
                <a:lnTo>
                  <a:pt x="607" y="941"/>
                </a:lnTo>
                <a:lnTo>
                  <a:pt x="606" y="947"/>
                </a:lnTo>
                <a:lnTo>
                  <a:pt x="605" y="961"/>
                </a:lnTo>
                <a:lnTo>
                  <a:pt x="607" y="974"/>
                </a:lnTo>
                <a:lnTo>
                  <a:pt x="608" y="980"/>
                </a:lnTo>
                <a:lnTo>
                  <a:pt x="611" y="984"/>
                </a:lnTo>
                <a:lnTo>
                  <a:pt x="613" y="987"/>
                </a:lnTo>
                <a:lnTo>
                  <a:pt x="617" y="990"/>
                </a:lnTo>
                <a:lnTo>
                  <a:pt x="623" y="992"/>
                </a:lnTo>
                <a:lnTo>
                  <a:pt x="630" y="992"/>
                </a:lnTo>
                <a:lnTo>
                  <a:pt x="635" y="993"/>
                </a:lnTo>
                <a:lnTo>
                  <a:pt x="638" y="995"/>
                </a:lnTo>
                <a:lnTo>
                  <a:pt x="639" y="998"/>
                </a:lnTo>
                <a:lnTo>
                  <a:pt x="640" y="1004"/>
                </a:lnTo>
                <a:lnTo>
                  <a:pt x="642" y="1006"/>
                </a:lnTo>
                <a:lnTo>
                  <a:pt x="644" y="1009"/>
                </a:lnTo>
                <a:lnTo>
                  <a:pt x="648" y="1010"/>
                </a:lnTo>
                <a:lnTo>
                  <a:pt x="652" y="1011"/>
                </a:lnTo>
                <a:lnTo>
                  <a:pt x="664" y="1012"/>
                </a:lnTo>
                <a:lnTo>
                  <a:pt x="679" y="1015"/>
                </a:lnTo>
                <a:lnTo>
                  <a:pt x="686" y="1017"/>
                </a:lnTo>
                <a:lnTo>
                  <a:pt x="690" y="1021"/>
                </a:lnTo>
                <a:lnTo>
                  <a:pt x="693" y="1026"/>
                </a:lnTo>
                <a:lnTo>
                  <a:pt x="694" y="1030"/>
                </a:lnTo>
                <a:lnTo>
                  <a:pt x="695" y="1042"/>
                </a:lnTo>
                <a:lnTo>
                  <a:pt x="695" y="1054"/>
                </a:lnTo>
                <a:lnTo>
                  <a:pt x="694" y="1066"/>
                </a:lnTo>
                <a:lnTo>
                  <a:pt x="692" y="1075"/>
                </a:lnTo>
                <a:lnTo>
                  <a:pt x="688" y="1087"/>
                </a:lnTo>
                <a:lnTo>
                  <a:pt x="684" y="1099"/>
                </a:lnTo>
                <a:lnTo>
                  <a:pt x="683" y="1105"/>
                </a:lnTo>
                <a:lnTo>
                  <a:pt x="683" y="1110"/>
                </a:lnTo>
                <a:lnTo>
                  <a:pt x="684" y="1115"/>
                </a:lnTo>
                <a:lnTo>
                  <a:pt x="686" y="1117"/>
                </a:lnTo>
                <a:lnTo>
                  <a:pt x="688" y="1119"/>
                </a:lnTo>
                <a:lnTo>
                  <a:pt x="690" y="1121"/>
                </a:lnTo>
                <a:lnTo>
                  <a:pt x="694" y="1122"/>
                </a:lnTo>
                <a:lnTo>
                  <a:pt x="696" y="1123"/>
                </a:lnTo>
                <a:lnTo>
                  <a:pt x="700" y="1123"/>
                </a:lnTo>
                <a:lnTo>
                  <a:pt x="701" y="1123"/>
                </a:lnTo>
                <a:lnTo>
                  <a:pt x="702" y="1124"/>
                </a:lnTo>
                <a:lnTo>
                  <a:pt x="702" y="1125"/>
                </a:lnTo>
                <a:lnTo>
                  <a:pt x="699" y="1129"/>
                </a:lnTo>
                <a:lnTo>
                  <a:pt x="694" y="1132"/>
                </a:lnTo>
                <a:lnTo>
                  <a:pt x="692" y="1135"/>
                </a:lnTo>
                <a:lnTo>
                  <a:pt x="690" y="1137"/>
                </a:lnTo>
                <a:lnTo>
                  <a:pt x="689" y="1140"/>
                </a:lnTo>
                <a:lnTo>
                  <a:pt x="689" y="1142"/>
                </a:lnTo>
                <a:lnTo>
                  <a:pt x="690" y="1147"/>
                </a:lnTo>
                <a:lnTo>
                  <a:pt x="695" y="1153"/>
                </a:lnTo>
                <a:lnTo>
                  <a:pt x="696" y="1155"/>
                </a:lnTo>
                <a:lnTo>
                  <a:pt x="699" y="1159"/>
                </a:lnTo>
                <a:lnTo>
                  <a:pt x="700" y="1163"/>
                </a:lnTo>
                <a:lnTo>
                  <a:pt x="701" y="1169"/>
                </a:lnTo>
                <a:lnTo>
                  <a:pt x="701" y="1180"/>
                </a:lnTo>
                <a:lnTo>
                  <a:pt x="700" y="1192"/>
                </a:lnTo>
                <a:lnTo>
                  <a:pt x="699" y="1198"/>
                </a:lnTo>
                <a:lnTo>
                  <a:pt x="696" y="1201"/>
                </a:lnTo>
                <a:lnTo>
                  <a:pt x="694" y="1205"/>
                </a:lnTo>
                <a:lnTo>
                  <a:pt x="690" y="1207"/>
                </a:lnTo>
                <a:lnTo>
                  <a:pt x="687" y="1209"/>
                </a:lnTo>
                <a:lnTo>
                  <a:pt x="683" y="1210"/>
                </a:lnTo>
                <a:lnTo>
                  <a:pt x="679" y="1210"/>
                </a:lnTo>
                <a:lnTo>
                  <a:pt x="674" y="1209"/>
                </a:lnTo>
                <a:lnTo>
                  <a:pt x="664" y="1207"/>
                </a:lnTo>
                <a:lnTo>
                  <a:pt x="656" y="1209"/>
                </a:lnTo>
                <a:lnTo>
                  <a:pt x="652" y="1210"/>
                </a:lnTo>
                <a:lnTo>
                  <a:pt x="649" y="1212"/>
                </a:lnTo>
                <a:lnTo>
                  <a:pt x="646" y="1214"/>
                </a:lnTo>
                <a:lnTo>
                  <a:pt x="643" y="1217"/>
                </a:lnTo>
                <a:lnTo>
                  <a:pt x="640" y="1220"/>
                </a:lnTo>
                <a:lnTo>
                  <a:pt x="637" y="1223"/>
                </a:lnTo>
                <a:lnTo>
                  <a:pt x="633" y="1224"/>
                </a:lnTo>
                <a:lnTo>
                  <a:pt x="630" y="1226"/>
                </a:lnTo>
                <a:lnTo>
                  <a:pt x="620" y="1228"/>
                </a:lnTo>
                <a:lnTo>
                  <a:pt x="610" y="1228"/>
                </a:lnTo>
                <a:lnTo>
                  <a:pt x="605" y="1226"/>
                </a:lnTo>
                <a:lnTo>
                  <a:pt x="600" y="1225"/>
                </a:lnTo>
                <a:lnTo>
                  <a:pt x="595" y="1223"/>
                </a:lnTo>
                <a:lnTo>
                  <a:pt x="592" y="1219"/>
                </a:lnTo>
                <a:lnTo>
                  <a:pt x="583" y="1212"/>
                </a:lnTo>
                <a:lnTo>
                  <a:pt x="577" y="1204"/>
                </a:lnTo>
                <a:lnTo>
                  <a:pt x="570" y="1194"/>
                </a:lnTo>
                <a:lnTo>
                  <a:pt x="563" y="1186"/>
                </a:lnTo>
                <a:lnTo>
                  <a:pt x="555" y="1178"/>
                </a:lnTo>
                <a:lnTo>
                  <a:pt x="544" y="1171"/>
                </a:lnTo>
                <a:lnTo>
                  <a:pt x="533" y="1162"/>
                </a:lnTo>
                <a:lnTo>
                  <a:pt x="520" y="1156"/>
                </a:lnTo>
                <a:lnTo>
                  <a:pt x="509" y="1151"/>
                </a:lnTo>
                <a:lnTo>
                  <a:pt x="499" y="1150"/>
                </a:lnTo>
                <a:lnTo>
                  <a:pt x="488" y="1150"/>
                </a:lnTo>
                <a:lnTo>
                  <a:pt x="475" y="1150"/>
                </a:lnTo>
                <a:lnTo>
                  <a:pt x="468" y="1150"/>
                </a:lnTo>
                <a:lnTo>
                  <a:pt x="461" y="1149"/>
                </a:lnTo>
                <a:lnTo>
                  <a:pt x="454" y="1147"/>
                </a:lnTo>
                <a:lnTo>
                  <a:pt x="447" y="1144"/>
                </a:lnTo>
                <a:lnTo>
                  <a:pt x="429" y="1137"/>
                </a:lnTo>
                <a:lnTo>
                  <a:pt x="410" y="1130"/>
                </a:lnTo>
                <a:lnTo>
                  <a:pt x="400" y="1127"/>
                </a:lnTo>
                <a:lnTo>
                  <a:pt x="392" y="1123"/>
                </a:lnTo>
                <a:lnTo>
                  <a:pt x="385" y="1118"/>
                </a:lnTo>
                <a:lnTo>
                  <a:pt x="381" y="1115"/>
                </a:lnTo>
                <a:lnTo>
                  <a:pt x="375" y="1105"/>
                </a:lnTo>
                <a:lnTo>
                  <a:pt x="369" y="1094"/>
                </a:lnTo>
                <a:lnTo>
                  <a:pt x="362" y="1084"/>
                </a:lnTo>
                <a:lnTo>
                  <a:pt x="354" y="1074"/>
                </a:lnTo>
                <a:lnTo>
                  <a:pt x="346" y="1067"/>
                </a:lnTo>
                <a:lnTo>
                  <a:pt x="339" y="1062"/>
                </a:lnTo>
                <a:lnTo>
                  <a:pt x="335" y="1062"/>
                </a:lnTo>
                <a:lnTo>
                  <a:pt x="333" y="1062"/>
                </a:lnTo>
                <a:lnTo>
                  <a:pt x="330" y="1065"/>
                </a:lnTo>
                <a:lnTo>
                  <a:pt x="329" y="1068"/>
                </a:lnTo>
                <a:lnTo>
                  <a:pt x="327" y="1081"/>
                </a:lnTo>
                <a:lnTo>
                  <a:pt x="322" y="1098"/>
                </a:lnTo>
                <a:lnTo>
                  <a:pt x="316" y="1116"/>
                </a:lnTo>
                <a:lnTo>
                  <a:pt x="311" y="1129"/>
                </a:lnTo>
                <a:lnTo>
                  <a:pt x="308" y="1132"/>
                </a:lnTo>
                <a:lnTo>
                  <a:pt x="304" y="1137"/>
                </a:lnTo>
                <a:lnTo>
                  <a:pt x="300" y="1140"/>
                </a:lnTo>
                <a:lnTo>
                  <a:pt x="297" y="1142"/>
                </a:lnTo>
                <a:lnTo>
                  <a:pt x="293" y="1144"/>
                </a:lnTo>
                <a:lnTo>
                  <a:pt x="289" y="1144"/>
                </a:lnTo>
                <a:lnTo>
                  <a:pt x="285" y="1144"/>
                </a:lnTo>
                <a:lnTo>
                  <a:pt x="280" y="1142"/>
                </a:lnTo>
                <a:lnTo>
                  <a:pt x="273" y="1138"/>
                </a:lnTo>
                <a:lnTo>
                  <a:pt x="266" y="1137"/>
                </a:lnTo>
                <a:lnTo>
                  <a:pt x="258" y="1137"/>
                </a:lnTo>
                <a:lnTo>
                  <a:pt x="246" y="1136"/>
                </a:lnTo>
                <a:lnTo>
                  <a:pt x="236" y="1135"/>
                </a:lnTo>
                <a:lnTo>
                  <a:pt x="226" y="1131"/>
                </a:lnTo>
                <a:lnTo>
                  <a:pt x="215" y="1128"/>
                </a:lnTo>
                <a:lnTo>
                  <a:pt x="202" y="1122"/>
                </a:lnTo>
                <a:lnTo>
                  <a:pt x="196" y="1118"/>
                </a:lnTo>
                <a:lnTo>
                  <a:pt x="191" y="1117"/>
                </a:lnTo>
                <a:lnTo>
                  <a:pt x="186" y="1118"/>
                </a:lnTo>
                <a:lnTo>
                  <a:pt x="180" y="1122"/>
                </a:lnTo>
                <a:lnTo>
                  <a:pt x="174" y="1125"/>
                </a:lnTo>
                <a:lnTo>
                  <a:pt x="167" y="1129"/>
                </a:lnTo>
                <a:lnTo>
                  <a:pt x="160" y="1132"/>
                </a:lnTo>
                <a:lnTo>
                  <a:pt x="153" y="1134"/>
                </a:lnTo>
                <a:lnTo>
                  <a:pt x="142" y="1135"/>
                </a:lnTo>
                <a:lnTo>
                  <a:pt x="135" y="1136"/>
                </a:lnTo>
                <a:lnTo>
                  <a:pt x="133" y="1136"/>
                </a:lnTo>
                <a:lnTo>
                  <a:pt x="130" y="1137"/>
                </a:lnTo>
                <a:lnTo>
                  <a:pt x="129" y="1140"/>
                </a:lnTo>
                <a:lnTo>
                  <a:pt x="127" y="1142"/>
                </a:lnTo>
                <a:lnTo>
                  <a:pt x="125" y="1146"/>
                </a:lnTo>
                <a:lnTo>
                  <a:pt x="121" y="1148"/>
                </a:lnTo>
                <a:lnTo>
                  <a:pt x="116" y="1150"/>
                </a:lnTo>
                <a:lnTo>
                  <a:pt x="110" y="1151"/>
                </a:lnTo>
                <a:lnTo>
                  <a:pt x="107" y="1151"/>
                </a:lnTo>
                <a:lnTo>
                  <a:pt x="104" y="1153"/>
                </a:lnTo>
                <a:lnTo>
                  <a:pt x="103" y="1155"/>
                </a:lnTo>
                <a:lnTo>
                  <a:pt x="102" y="1157"/>
                </a:lnTo>
                <a:lnTo>
                  <a:pt x="101" y="1163"/>
                </a:lnTo>
                <a:lnTo>
                  <a:pt x="101" y="1169"/>
                </a:lnTo>
                <a:lnTo>
                  <a:pt x="102" y="1176"/>
                </a:lnTo>
                <a:lnTo>
                  <a:pt x="103" y="1182"/>
                </a:lnTo>
                <a:lnTo>
                  <a:pt x="108" y="1190"/>
                </a:lnTo>
                <a:lnTo>
                  <a:pt x="114" y="1197"/>
                </a:lnTo>
                <a:lnTo>
                  <a:pt x="122" y="1205"/>
                </a:lnTo>
                <a:lnTo>
                  <a:pt x="129" y="1213"/>
                </a:lnTo>
                <a:lnTo>
                  <a:pt x="136" y="1220"/>
                </a:lnTo>
                <a:lnTo>
                  <a:pt x="144" y="1225"/>
                </a:lnTo>
                <a:lnTo>
                  <a:pt x="151" y="1229"/>
                </a:lnTo>
                <a:lnTo>
                  <a:pt x="160" y="1230"/>
                </a:lnTo>
                <a:lnTo>
                  <a:pt x="172" y="1231"/>
                </a:lnTo>
                <a:lnTo>
                  <a:pt x="186" y="1231"/>
                </a:lnTo>
                <a:lnTo>
                  <a:pt x="193" y="1232"/>
                </a:lnTo>
                <a:lnTo>
                  <a:pt x="198" y="1234"/>
                </a:lnTo>
                <a:lnTo>
                  <a:pt x="203" y="1235"/>
                </a:lnTo>
                <a:lnTo>
                  <a:pt x="207" y="1237"/>
                </a:lnTo>
                <a:lnTo>
                  <a:pt x="209" y="1239"/>
                </a:lnTo>
                <a:lnTo>
                  <a:pt x="210" y="1243"/>
                </a:lnTo>
                <a:lnTo>
                  <a:pt x="211" y="1247"/>
                </a:lnTo>
                <a:lnTo>
                  <a:pt x="211" y="1250"/>
                </a:lnTo>
                <a:lnTo>
                  <a:pt x="210" y="1254"/>
                </a:lnTo>
                <a:lnTo>
                  <a:pt x="209" y="1258"/>
                </a:lnTo>
                <a:lnTo>
                  <a:pt x="207" y="1263"/>
                </a:lnTo>
                <a:lnTo>
                  <a:pt x="204" y="1268"/>
                </a:lnTo>
                <a:lnTo>
                  <a:pt x="197" y="1277"/>
                </a:lnTo>
                <a:lnTo>
                  <a:pt x="189" y="1286"/>
                </a:lnTo>
                <a:lnTo>
                  <a:pt x="185" y="1292"/>
                </a:lnTo>
                <a:lnTo>
                  <a:pt x="182" y="1297"/>
                </a:lnTo>
                <a:lnTo>
                  <a:pt x="179" y="1304"/>
                </a:lnTo>
                <a:lnTo>
                  <a:pt x="177" y="1310"/>
                </a:lnTo>
                <a:lnTo>
                  <a:pt x="176" y="1316"/>
                </a:lnTo>
                <a:lnTo>
                  <a:pt x="176" y="1321"/>
                </a:lnTo>
                <a:lnTo>
                  <a:pt x="176" y="1327"/>
                </a:lnTo>
                <a:lnTo>
                  <a:pt x="177" y="1332"/>
                </a:lnTo>
                <a:lnTo>
                  <a:pt x="180" y="1339"/>
                </a:lnTo>
                <a:lnTo>
                  <a:pt x="183" y="1346"/>
                </a:lnTo>
                <a:lnTo>
                  <a:pt x="183" y="1349"/>
                </a:lnTo>
                <a:lnTo>
                  <a:pt x="183" y="1351"/>
                </a:lnTo>
                <a:lnTo>
                  <a:pt x="180" y="1352"/>
                </a:lnTo>
                <a:lnTo>
                  <a:pt x="178" y="1355"/>
                </a:lnTo>
                <a:lnTo>
                  <a:pt x="173" y="1357"/>
                </a:lnTo>
                <a:lnTo>
                  <a:pt x="170" y="1359"/>
                </a:lnTo>
                <a:lnTo>
                  <a:pt x="167" y="1362"/>
                </a:lnTo>
                <a:lnTo>
                  <a:pt x="165" y="1364"/>
                </a:lnTo>
                <a:lnTo>
                  <a:pt x="164" y="1368"/>
                </a:lnTo>
                <a:lnTo>
                  <a:pt x="163" y="1371"/>
                </a:lnTo>
                <a:lnTo>
                  <a:pt x="164" y="1375"/>
                </a:lnTo>
                <a:lnTo>
                  <a:pt x="165" y="1377"/>
                </a:lnTo>
                <a:lnTo>
                  <a:pt x="166" y="1382"/>
                </a:lnTo>
                <a:lnTo>
                  <a:pt x="167" y="1388"/>
                </a:lnTo>
                <a:lnTo>
                  <a:pt x="166" y="1392"/>
                </a:lnTo>
                <a:lnTo>
                  <a:pt x="165" y="1395"/>
                </a:lnTo>
                <a:lnTo>
                  <a:pt x="163" y="1399"/>
                </a:lnTo>
                <a:lnTo>
                  <a:pt x="160" y="1402"/>
                </a:lnTo>
                <a:lnTo>
                  <a:pt x="153" y="1407"/>
                </a:lnTo>
                <a:lnTo>
                  <a:pt x="146" y="1411"/>
                </a:lnTo>
                <a:lnTo>
                  <a:pt x="136" y="1413"/>
                </a:lnTo>
                <a:lnTo>
                  <a:pt x="123" y="1415"/>
                </a:lnTo>
                <a:lnTo>
                  <a:pt x="108" y="1417"/>
                </a:lnTo>
                <a:lnTo>
                  <a:pt x="94" y="1419"/>
                </a:lnTo>
                <a:lnTo>
                  <a:pt x="87" y="1421"/>
                </a:lnTo>
                <a:lnTo>
                  <a:pt x="82" y="1425"/>
                </a:lnTo>
                <a:lnTo>
                  <a:pt x="77" y="1428"/>
                </a:lnTo>
                <a:lnTo>
                  <a:pt x="75" y="1434"/>
                </a:lnTo>
                <a:lnTo>
                  <a:pt x="72" y="1445"/>
                </a:lnTo>
                <a:lnTo>
                  <a:pt x="72" y="1453"/>
                </a:lnTo>
                <a:lnTo>
                  <a:pt x="71" y="1457"/>
                </a:lnTo>
                <a:lnTo>
                  <a:pt x="71" y="1459"/>
                </a:lnTo>
                <a:lnTo>
                  <a:pt x="70" y="1462"/>
                </a:lnTo>
                <a:lnTo>
                  <a:pt x="67" y="1463"/>
                </a:lnTo>
                <a:lnTo>
                  <a:pt x="62" y="1466"/>
                </a:lnTo>
                <a:lnTo>
                  <a:pt x="54" y="1470"/>
                </a:lnTo>
                <a:lnTo>
                  <a:pt x="52" y="1471"/>
                </a:lnTo>
                <a:lnTo>
                  <a:pt x="48" y="1475"/>
                </a:lnTo>
                <a:lnTo>
                  <a:pt x="46" y="1477"/>
                </a:lnTo>
                <a:lnTo>
                  <a:pt x="45" y="1481"/>
                </a:lnTo>
                <a:lnTo>
                  <a:pt x="44" y="1489"/>
                </a:lnTo>
                <a:lnTo>
                  <a:pt x="46" y="1499"/>
                </a:lnTo>
                <a:lnTo>
                  <a:pt x="47" y="1503"/>
                </a:lnTo>
                <a:lnTo>
                  <a:pt x="50" y="1509"/>
                </a:lnTo>
                <a:lnTo>
                  <a:pt x="52" y="1513"/>
                </a:lnTo>
                <a:lnTo>
                  <a:pt x="54" y="1518"/>
                </a:lnTo>
                <a:lnTo>
                  <a:pt x="62" y="1525"/>
                </a:lnTo>
                <a:lnTo>
                  <a:pt x="69" y="1532"/>
                </a:lnTo>
                <a:lnTo>
                  <a:pt x="72" y="1535"/>
                </a:lnTo>
                <a:lnTo>
                  <a:pt x="75" y="1539"/>
                </a:lnTo>
                <a:lnTo>
                  <a:pt x="77" y="1544"/>
                </a:lnTo>
                <a:lnTo>
                  <a:pt x="79" y="1547"/>
                </a:lnTo>
                <a:lnTo>
                  <a:pt x="79" y="1552"/>
                </a:lnTo>
                <a:lnTo>
                  <a:pt x="79" y="1556"/>
                </a:lnTo>
                <a:lnTo>
                  <a:pt x="77" y="1560"/>
                </a:lnTo>
                <a:lnTo>
                  <a:pt x="76" y="1564"/>
                </a:lnTo>
                <a:lnTo>
                  <a:pt x="70" y="1572"/>
                </a:lnTo>
                <a:lnTo>
                  <a:pt x="64" y="1581"/>
                </a:lnTo>
                <a:lnTo>
                  <a:pt x="59" y="1590"/>
                </a:lnTo>
                <a:lnTo>
                  <a:pt x="53" y="1600"/>
                </a:lnTo>
                <a:lnTo>
                  <a:pt x="50" y="1609"/>
                </a:lnTo>
                <a:lnTo>
                  <a:pt x="48" y="1617"/>
                </a:lnTo>
                <a:lnTo>
                  <a:pt x="48" y="1621"/>
                </a:lnTo>
                <a:lnTo>
                  <a:pt x="50" y="1625"/>
                </a:lnTo>
                <a:lnTo>
                  <a:pt x="51" y="1628"/>
                </a:lnTo>
                <a:lnTo>
                  <a:pt x="53" y="1632"/>
                </a:lnTo>
                <a:lnTo>
                  <a:pt x="58" y="1638"/>
                </a:lnTo>
                <a:lnTo>
                  <a:pt x="65" y="1641"/>
                </a:lnTo>
                <a:lnTo>
                  <a:pt x="73" y="1642"/>
                </a:lnTo>
                <a:lnTo>
                  <a:pt x="83" y="1642"/>
                </a:lnTo>
                <a:lnTo>
                  <a:pt x="92" y="1640"/>
                </a:lnTo>
                <a:lnTo>
                  <a:pt x="101" y="1638"/>
                </a:lnTo>
                <a:lnTo>
                  <a:pt x="106" y="1636"/>
                </a:lnTo>
                <a:lnTo>
                  <a:pt x="110" y="1636"/>
                </a:lnTo>
                <a:lnTo>
                  <a:pt x="116" y="1638"/>
                </a:lnTo>
                <a:lnTo>
                  <a:pt x="121" y="1640"/>
                </a:lnTo>
                <a:lnTo>
                  <a:pt x="127" y="1642"/>
                </a:lnTo>
                <a:lnTo>
                  <a:pt x="132" y="1645"/>
                </a:lnTo>
                <a:lnTo>
                  <a:pt x="136" y="1648"/>
                </a:lnTo>
                <a:lnTo>
                  <a:pt x="139" y="1652"/>
                </a:lnTo>
                <a:lnTo>
                  <a:pt x="142" y="1661"/>
                </a:lnTo>
                <a:lnTo>
                  <a:pt x="144" y="1672"/>
                </a:lnTo>
                <a:lnTo>
                  <a:pt x="144" y="1683"/>
                </a:lnTo>
                <a:lnTo>
                  <a:pt x="142" y="1691"/>
                </a:lnTo>
                <a:lnTo>
                  <a:pt x="140" y="1695"/>
                </a:lnTo>
                <a:lnTo>
                  <a:pt x="138" y="1698"/>
                </a:lnTo>
                <a:lnTo>
                  <a:pt x="133" y="1702"/>
                </a:lnTo>
                <a:lnTo>
                  <a:pt x="128" y="1704"/>
                </a:lnTo>
                <a:lnTo>
                  <a:pt x="119" y="1708"/>
                </a:lnTo>
                <a:lnTo>
                  <a:pt x="110" y="1710"/>
                </a:lnTo>
                <a:lnTo>
                  <a:pt x="102" y="1714"/>
                </a:lnTo>
                <a:lnTo>
                  <a:pt x="94" y="1717"/>
                </a:lnTo>
                <a:lnTo>
                  <a:pt x="90" y="1720"/>
                </a:lnTo>
                <a:lnTo>
                  <a:pt x="87" y="1722"/>
                </a:lnTo>
                <a:lnTo>
                  <a:pt x="84" y="1724"/>
                </a:lnTo>
                <a:lnTo>
                  <a:pt x="83" y="1728"/>
                </a:lnTo>
                <a:lnTo>
                  <a:pt x="83" y="1735"/>
                </a:lnTo>
                <a:lnTo>
                  <a:pt x="85" y="1741"/>
                </a:lnTo>
                <a:lnTo>
                  <a:pt x="89" y="1746"/>
                </a:lnTo>
                <a:lnTo>
                  <a:pt x="94" y="1751"/>
                </a:lnTo>
                <a:lnTo>
                  <a:pt x="100" y="1754"/>
                </a:lnTo>
                <a:lnTo>
                  <a:pt x="103" y="1760"/>
                </a:lnTo>
                <a:lnTo>
                  <a:pt x="104" y="1762"/>
                </a:lnTo>
                <a:lnTo>
                  <a:pt x="106" y="1766"/>
                </a:lnTo>
                <a:lnTo>
                  <a:pt x="106" y="1770"/>
                </a:lnTo>
                <a:lnTo>
                  <a:pt x="104" y="1773"/>
                </a:lnTo>
                <a:lnTo>
                  <a:pt x="103" y="1778"/>
                </a:lnTo>
                <a:lnTo>
                  <a:pt x="102" y="1783"/>
                </a:lnTo>
                <a:lnTo>
                  <a:pt x="102" y="1786"/>
                </a:lnTo>
                <a:lnTo>
                  <a:pt x="103" y="1792"/>
                </a:lnTo>
                <a:lnTo>
                  <a:pt x="104" y="1803"/>
                </a:lnTo>
                <a:lnTo>
                  <a:pt x="104" y="1816"/>
                </a:lnTo>
                <a:lnTo>
                  <a:pt x="102" y="1830"/>
                </a:lnTo>
                <a:lnTo>
                  <a:pt x="100" y="1843"/>
                </a:lnTo>
                <a:lnTo>
                  <a:pt x="97" y="1854"/>
                </a:lnTo>
                <a:lnTo>
                  <a:pt x="95" y="1861"/>
                </a:lnTo>
                <a:lnTo>
                  <a:pt x="95" y="1865"/>
                </a:lnTo>
                <a:lnTo>
                  <a:pt x="96" y="1868"/>
                </a:lnTo>
                <a:lnTo>
                  <a:pt x="96" y="1872"/>
                </a:lnTo>
                <a:lnTo>
                  <a:pt x="98" y="1877"/>
                </a:lnTo>
                <a:lnTo>
                  <a:pt x="102" y="1884"/>
                </a:lnTo>
                <a:lnTo>
                  <a:pt x="107" y="1888"/>
                </a:lnTo>
                <a:lnTo>
                  <a:pt x="108" y="1890"/>
                </a:lnTo>
                <a:lnTo>
                  <a:pt x="108" y="1892"/>
                </a:lnTo>
                <a:lnTo>
                  <a:pt x="108" y="1894"/>
                </a:lnTo>
                <a:lnTo>
                  <a:pt x="107" y="1898"/>
                </a:lnTo>
                <a:lnTo>
                  <a:pt x="95" y="1912"/>
                </a:lnTo>
                <a:lnTo>
                  <a:pt x="83" y="1926"/>
                </a:lnTo>
                <a:lnTo>
                  <a:pt x="79" y="1935"/>
                </a:lnTo>
                <a:lnTo>
                  <a:pt x="77" y="1941"/>
                </a:lnTo>
                <a:lnTo>
                  <a:pt x="76" y="1948"/>
                </a:lnTo>
                <a:lnTo>
                  <a:pt x="75" y="1955"/>
                </a:lnTo>
                <a:lnTo>
                  <a:pt x="72" y="1962"/>
                </a:lnTo>
                <a:lnTo>
                  <a:pt x="69" y="1967"/>
                </a:lnTo>
                <a:lnTo>
                  <a:pt x="66" y="1969"/>
                </a:lnTo>
                <a:lnTo>
                  <a:pt x="64" y="1970"/>
                </a:lnTo>
                <a:lnTo>
                  <a:pt x="59" y="1972"/>
                </a:lnTo>
                <a:lnTo>
                  <a:pt x="56" y="1973"/>
                </a:lnTo>
                <a:lnTo>
                  <a:pt x="44" y="1973"/>
                </a:lnTo>
                <a:lnTo>
                  <a:pt x="33" y="1974"/>
                </a:lnTo>
                <a:lnTo>
                  <a:pt x="22" y="1975"/>
                </a:lnTo>
                <a:lnTo>
                  <a:pt x="15" y="1979"/>
                </a:lnTo>
                <a:lnTo>
                  <a:pt x="9" y="1985"/>
                </a:lnTo>
                <a:lnTo>
                  <a:pt x="3" y="1993"/>
                </a:lnTo>
                <a:lnTo>
                  <a:pt x="2" y="1998"/>
                </a:lnTo>
                <a:lnTo>
                  <a:pt x="1" y="2003"/>
                </a:lnTo>
                <a:lnTo>
                  <a:pt x="0" y="2007"/>
                </a:lnTo>
                <a:lnTo>
                  <a:pt x="1" y="2012"/>
                </a:lnTo>
                <a:lnTo>
                  <a:pt x="4" y="2022"/>
                </a:lnTo>
                <a:lnTo>
                  <a:pt x="9" y="2032"/>
                </a:lnTo>
                <a:lnTo>
                  <a:pt x="15" y="2043"/>
                </a:lnTo>
                <a:lnTo>
                  <a:pt x="20" y="2051"/>
                </a:lnTo>
                <a:lnTo>
                  <a:pt x="25" y="2058"/>
                </a:lnTo>
                <a:lnTo>
                  <a:pt x="28" y="2064"/>
                </a:lnTo>
                <a:lnTo>
                  <a:pt x="31" y="2071"/>
                </a:lnTo>
                <a:lnTo>
                  <a:pt x="33" y="2079"/>
                </a:lnTo>
                <a:lnTo>
                  <a:pt x="35" y="2085"/>
                </a:lnTo>
                <a:lnTo>
                  <a:pt x="40" y="2088"/>
                </a:lnTo>
                <a:lnTo>
                  <a:pt x="44" y="2090"/>
                </a:lnTo>
                <a:lnTo>
                  <a:pt x="48" y="2090"/>
                </a:lnTo>
                <a:lnTo>
                  <a:pt x="53" y="2092"/>
                </a:lnTo>
                <a:lnTo>
                  <a:pt x="58" y="2093"/>
                </a:lnTo>
                <a:lnTo>
                  <a:pt x="63" y="2096"/>
                </a:lnTo>
                <a:lnTo>
                  <a:pt x="69" y="2102"/>
                </a:lnTo>
                <a:lnTo>
                  <a:pt x="72" y="2109"/>
                </a:lnTo>
                <a:lnTo>
                  <a:pt x="76" y="2118"/>
                </a:lnTo>
                <a:lnTo>
                  <a:pt x="77" y="2121"/>
                </a:lnTo>
                <a:lnTo>
                  <a:pt x="78" y="2125"/>
                </a:lnTo>
                <a:lnTo>
                  <a:pt x="78" y="2129"/>
                </a:lnTo>
                <a:lnTo>
                  <a:pt x="77" y="2131"/>
                </a:lnTo>
                <a:lnTo>
                  <a:pt x="73" y="2136"/>
                </a:lnTo>
                <a:lnTo>
                  <a:pt x="70" y="2140"/>
                </a:lnTo>
                <a:lnTo>
                  <a:pt x="69" y="2142"/>
                </a:lnTo>
                <a:lnTo>
                  <a:pt x="69" y="2145"/>
                </a:lnTo>
                <a:lnTo>
                  <a:pt x="69" y="2149"/>
                </a:lnTo>
                <a:lnTo>
                  <a:pt x="71" y="2153"/>
                </a:lnTo>
                <a:lnTo>
                  <a:pt x="78" y="2163"/>
                </a:lnTo>
                <a:lnTo>
                  <a:pt x="83" y="2172"/>
                </a:lnTo>
                <a:lnTo>
                  <a:pt x="85" y="2177"/>
                </a:lnTo>
                <a:lnTo>
                  <a:pt x="87" y="2181"/>
                </a:lnTo>
                <a:lnTo>
                  <a:pt x="88" y="2186"/>
                </a:lnTo>
                <a:lnTo>
                  <a:pt x="88" y="2192"/>
                </a:lnTo>
                <a:lnTo>
                  <a:pt x="87" y="2202"/>
                </a:lnTo>
                <a:lnTo>
                  <a:pt x="84" y="2212"/>
                </a:lnTo>
                <a:lnTo>
                  <a:pt x="84" y="2215"/>
                </a:lnTo>
                <a:lnTo>
                  <a:pt x="85" y="2219"/>
                </a:lnTo>
                <a:lnTo>
                  <a:pt x="88" y="2222"/>
                </a:lnTo>
                <a:lnTo>
                  <a:pt x="91" y="2226"/>
                </a:lnTo>
                <a:lnTo>
                  <a:pt x="104" y="2233"/>
                </a:lnTo>
                <a:lnTo>
                  <a:pt x="122" y="2240"/>
                </a:lnTo>
                <a:lnTo>
                  <a:pt x="130" y="2245"/>
                </a:lnTo>
                <a:lnTo>
                  <a:pt x="139" y="2250"/>
                </a:lnTo>
                <a:lnTo>
                  <a:pt x="145" y="2256"/>
                </a:lnTo>
                <a:lnTo>
                  <a:pt x="148" y="2262"/>
                </a:lnTo>
                <a:lnTo>
                  <a:pt x="151" y="2268"/>
                </a:lnTo>
                <a:lnTo>
                  <a:pt x="153" y="2274"/>
                </a:lnTo>
                <a:lnTo>
                  <a:pt x="153" y="2278"/>
                </a:lnTo>
                <a:lnTo>
                  <a:pt x="154" y="2283"/>
                </a:lnTo>
                <a:lnTo>
                  <a:pt x="153" y="2291"/>
                </a:lnTo>
                <a:lnTo>
                  <a:pt x="153" y="2302"/>
                </a:lnTo>
                <a:lnTo>
                  <a:pt x="153" y="2314"/>
                </a:lnTo>
                <a:lnTo>
                  <a:pt x="157" y="2329"/>
                </a:lnTo>
                <a:lnTo>
                  <a:pt x="159" y="2337"/>
                </a:lnTo>
                <a:lnTo>
                  <a:pt x="161" y="2344"/>
                </a:lnTo>
                <a:lnTo>
                  <a:pt x="165" y="2350"/>
                </a:lnTo>
                <a:lnTo>
                  <a:pt x="169" y="2354"/>
                </a:lnTo>
                <a:lnTo>
                  <a:pt x="176" y="2365"/>
                </a:lnTo>
                <a:lnTo>
                  <a:pt x="183" y="2379"/>
                </a:lnTo>
                <a:lnTo>
                  <a:pt x="188" y="2385"/>
                </a:lnTo>
                <a:lnTo>
                  <a:pt x="191" y="2391"/>
                </a:lnTo>
                <a:lnTo>
                  <a:pt x="196" y="2396"/>
                </a:lnTo>
                <a:lnTo>
                  <a:pt x="199" y="2400"/>
                </a:lnTo>
                <a:lnTo>
                  <a:pt x="204" y="2402"/>
                </a:lnTo>
                <a:lnTo>
                  <a:pt x="209" y="2403"/>
                </a:lnTo>
                <a:lnTo>
                  <a:pt x="215" y="2404"/>
                </a:lnTo>
                <a:lnTo>
                  <a:pt x="221" y="2404"/>
                </a:lnTo>
                <a:lnTo>
                  <a:pt x="227" y="2404"/>
                </a:lnTo>
                <a:lnTo>
                  <a:pt x="233" y="2405"/>
                </a:lnTo>
                <a:lnTo>
                  <a:pt x="237" y="2408"/>
                </a:lnTo>
                <a:lnTo>
                  <a:pt x="241" y="2410"/>
                </a:lnTo>
                <a:lnTo>
                  <a:pt x="248" y="2416"/>
                </a:lnTo>
                <a:lnTo>
                  <a:pt x="255" y="2421"/>
                </a:lnTo>
                <a:lnTo>
                  <a:pt x="265" y="2423"/>
                </a:lnTo>
                <a:lnTo>
                  <a:pt x="274" y="2424"/>
                </a:lnTo>
                <a:lnTo>
                  <a:pt x="279" y="2424"/>
                </a:lnTo>
                <a:lnTo>
                  <a:pt x="281" y="2426"/>
                </a:lnTo>
                <a:lnTo>
                  <a:pt x="284" y="2427"/>
                </a:lnTo>
                <a:lnTo>
                  <a:pt x="284" y="2429"/>
                </a:lnTo>
                <a:lnTo>
                  <a:pt x="283" y="2435"/>
                </a:lnTo>
                <a:lnTo>
                  <a:pt x="279" y="2441"/>
                </a:lnTo>
                <a:lnTo>
                  <a:pt x="278" y="2443"/>
                </a:lnTo>
                <a:lnTo>
                  <a:pt x="278" y="2446"/>
                </a:lnTo>
                <a:lnTo>
                  <a:pt x="278" y="2448"/>
                </a:lnTo>
                <a:lnTo>
                  <a:pt x="280" y="2451"/>
                </a:lnTo>
                <a:lnTo>
                  <a:pt x="285" y="2457"/>
                </a:lnTo>
                <a:lnTo>
                  <a:pt x="291" y="2463"/>
                </a:lnTo>
                <a:lnTo>
                  <a:pt x="300" y="2470"/>
                </a:lnTo>
                <a:lnTo>
                  <a:pt x="314" y="2477"/>
                </a:lnTo>
                <a:lnTo>
                  <a:pt x="322" y="2479"/>
                </a:lnTo>
                <a:lnTo>
                  <a:pt x="329" y="2482"/>
                </a:lnTo>
                <a:lnTo>
                  <a:pt x="336" y="2483"/>
                </a:lnTo>
                <a:lnTo>
                  <a:pt x="343" y="2483"/>
                </a:lnTo>
                <a:lnTo>
                  <a:pt x="349" y="2480"/>
                </a:lnTo>
                <a:lnTo>
                  <a:pt x="355" y="2478"/>
                </a:lnTo>
                <a:lnTo>
                  <a:pt x="360" y="2476"/>
                </a:lnTo>
                <a:lnTo>
                  <a:pt x="363" y="2472"/>
                </a:lnTo>
                <a:lnTo>
                  <a:pt x="372" y="2463"/>
                </a:lnTo>
                <a:lnTo>
                  <a:pt x="379" y="2454"/>
                </a:lnTo>
                <a:lnTo>
                  <a:pt x="383" y="2451"/>
                </a:lnTo>
                <a:lnTo>
                  <a:pt x="387" y="2447"/>
                </a:lnTo>
                <a:lnTo>
                  <a:pt x="391" y="2445"/>
                </a:lnTo>
                <a:lnTo>
                  <a:pt x="396" y="2442"/>
                </a:lnTo>
                <a:lnTo>
                  <a:pt x="399" y="2442"/>
                </a:lnTo>
                <a:lnTo>
                  <a:pt x="403" y="2442"/>
                </a:lnTo>
                <a:lnTo>
                  <a:pt x="406" y="2443"/>
                </a:lnTo>
                <a:lnTo>
                  <a:pt x="410" y="2447"/>
                </a:lnTo>
                <a:lnTo>
                  <a:pt x="412" y="2451"/>
                </a:lnTo>
                <a:lnTo>
                  <a:pt x="416" y="2453"/>
                </a:lnTo>
                <a:lnTo>
                  <a:pt x="418" y="2455"/>
                </a:lnTo>
                <a:lnTo>
                  <a:pt x="423" y="2458"/>
                </a:lnTo>
                <a:lnTo>
                  <a:pt x="432" y="2459"/>
                </a:lnTo>
                <a:lnTo>
                  <a:pt x="443" y="2459"/>
                </a:lnTo>
                <a:lnTo>
                  <a:pt x="455" y="2459"/>
                </a:lnTo>
                <a:lnTo>
                  <a:pt x="465" y="2455"/>
                </a:lnTo>
                <a:lnTo>
                  <a:pt x="468" y="2454"/>
                </a:lnTo>
                <a:lnTo>
                  <a:pt x="470" y="2451"/>
                </a:lnTo>
                <a:lnTo>
                  <a:pt x="473" y="2447"/>
                </a:lnTo>
                <a:lnTo>
                  <a:pt x="475" y="2443"/>
                </a:lnTo>
                <a:lnTo>
                  <a:pt x="479" y="2436"/>
                </a:lnTo>
                <a:lnTo>
                  <a:pt x="484" y="2432"/>
                </a:lnTo>
                <a:lnTo>
                  <a:pt x="487" y="2429"/>
                </a:lnTo>
                <a:lnTo>
                  <a:pt x="491" y="2429"/>
                </a:lnTo>
                <a:lnTo>
                  <a:pt x="494" y="2428"/>
                </a:lnTo>
                <a:lnTo>
                  <a:pt x="500" y="2429"/>
                </a:lnTo>
                <a:lnTo>
                  <a:pt x="511" y="2430"/>
                </a:lnTo>
                <a:lnTo>
                  <a:pt x="522" y="2432"/>
                </a:lnTo>
                <a:lnTo>
                  <a:pt x="530" y="2433"/>
                </a:lnTo>
                <a:lnTo>
                  <a:pt x="539" y="2434"/>
                </a:lnTo>
                <a:lnTo>
                  <a:pt x="543" y="2435"/>
                </a:lnTo>
                <a:lnTo>
                  <a:pt x="545" y="2436"/>
                </a:lnTo>
                <a:lnTo>
                  <a:pt x="548" y="2438"/>
                </a:lnTo>
                <a:lnTo>
                  <a:pt x="549" y="2439"/>
                </a:lnTo>
                <a:lnTo>
                  <a:pt x="549" y="2441"/>
                </a:lnTo>
                <a:lnTo>
                  <a:pt x="549" y="2442"/>
                </a:lnTo>
                <a:lnTo>
                  <a:pt x="547" y="2445"/>
                </a:lnTo>
                <a:lnTo>
                  <a:pt x="544" y="2446"/>
                </a:lnTo>
                <a:lnTo>
                  <a:pt x="538" y="2451"/>
                </a:lnTo>
                <a:lnTo>
                  <a:pt x="535" y="2458"/>
                </a:lnTo>
                <a:lnTo>
                  <a:pt x="533" y="2461"/>
                </a:lnTo>
                <a:lnTo>
                  <a:pt x="533" y="2466"/>
                </a:lnTo>
                <a:lnTo>
                  <a:pt x="535" y="2471"/>
                </a:lnTo>
                <a:lnTo>
                  <a:pt x="537" y="2477"/>
                </a:lnTo>
                <a:lnTo>
                  <a:pt x="544" y="2487"/>
                </a:lnTo>
                <a:lnTo>
                  <a:pt x="553" y="2499"/>
                </a:lnTo>
                <a:lnTo>
                  <a:pt x="561" y="2512"/>
                </a:lnTo>
                <a:lnTo>
                  <a:pt x="569" y="2528"/>
                </a:lnTo>
                <a:lnTo>
                  <a:pt x="575" y="2543"/>
                </a:lnTo>
                <a:lnTo>
                  <a:pt x="582" y="2558"/>
                </a:lnTo>
                <a:lnTo>
                  <a:pt x="586" y="2565"/>
                </a:lnTo>
                <a:lnTo>
                  <a:pt x="589" y="2573"/>
                </a:lnTo>
                <a:lnTo>
                  <a:pt x="595" y="2580"/>
                </a:lnTo>
                <a:lnTo>
                  <a:pt x="601" y="2587"/>
                </a:lnTo>
                <a:lnTo>
                  <a:pt x="608" y="2594"/>
                </a:lnTo>
                <a:lnTo>
                  <a:pt x="616" y="2602"/>
                </a:lnTo>
                <a:lnTo>
                  <a:pt x="623" y="2606"/>
                </a:lnTo>
                <a:lnTo>
                  <a:pt x="629" y="2611"/>
                </a:lnTo>
                <a:lnTo>
                  <a:pt x="642" y="2618"/>
                </a:lnTo>
                <a:lnTo>
                  <a:pt x="652" y="2622"/>
                </a:lnTo>
                <a:lnTo>
                  <a:pt x="663" y="2625"/>
                </a:lnTo>
                <a:lnTo>
                  <a:pt x="674" y="2630"/>
                </a:lnTo>
                <a:lnTo>
                  <a:pt x="679" y="2634"/>
                </a:lnTo>
                <a:lnTo>
                  <a:pt x="682" y="2637"/>
                </a:lnTo>
                <a:lnTo>
                  <a:pt x="687" y="2641"/>
                </a:lnTo>
                <a:lnTo>
                  <a:pt x="689" y="2646"/>
                </a:lnTo>
                <a:lnTo>
                  <a:pt x="696" y="2657"/>
                </a:lnTo>
                <a:lnTo>
                  <a:pt x="705" y="2672"/>
                </a:lnTo>
                <a:lnTo>
                  <a:pt x="713" y="2685"/>
                </a:lnTo>
                <a:lnTo>
                  <a:pt x="720" y="2693"/>
                </a:lnTo>
                <a:lnTo>
                  <a:pt x="724" y="2694"/>
                </a:lnTo>
                <a:lnTo>
                  <a:pt x="727" y="2694"/>
                </a:lnTo>
                <a:lnTo>
                  <a:pt x="732" y="2693"/>
                </a:lnTo>
                <a:lnTo>
                  <a:pt x="737" y="2692"/>
                </a:lnTo>
                <a:lnTo>
                  <a:pt x="745" y="2686"/>
                </a:lnTo>
                <a:lnTo>
                  <a:pt x="753" y="2680"/>
                </a:lnTo>
                <a:lnTo>
                  <a:pt x="757" y="2678"/>
                </a:lnTo>
                <a:lnTo>
                  <a:pt x="765" y="2678"/>
                </a:lnTo>
                <a:lnTo>
                  <a:pt x="774" y="2679"/>
                </a:lnTo>
                <a:lnTo>
                  <a:pt x="784" y="2681"/>
                </a:lnTo>
                <a:lnTo>
                  <a:pt x="793" y="2685"/>
                </a:lnTo>
                <a:lnTo>
                  <a:pt x="800" y="2688"/>
                </a:lnTo>
                <a:lnTo>
                  <a:pt x="802" y="2691"/>
                </a:lnTo>
                <a:lnTo>
                  <a:pt x="805" y="2693"/>
                </a:lnTo>
                <a:lnTo>
                  <a:pt x="805" y="2695"/>
                </a:lnTo>
                <a:lnTo>
                  <a:pt x="805" y="2699"/>
                </a:lnTo>
                <a:lnTo>
                  <a:pt x="800" y="2709"/>
                </a:lnTo>
                <a:lnTo>
                  <a:pt x="796" y="2717"/>
                </a:lnTo>
                <a:lnTo>
                  <a:pt x="795" y="2720"/>
                </a:lnTo>
                <a:lnTo>
                  <a:pt x="794" y="2725"/>
                </a:lnTo>
                <a:lnTo>
                  <a:pt x="794" y="2729"/>
                </a:lnTo>
                <a:lnTo>
                  <a:pt x="795" y="2735"/>
                </a:lnTo>
                <a:lnTo>
                  <a:pt x="797" y="2739"/>
                </a:lnTo>
                <a:lnTo>
                  <a:pt x="801" y="2742"/>
                </a:lnTo>
                <a:lnTo>
                  <a:pt x="805" y="2744"/>
                </a:lnTo>
                <a:lnTo>
                  <a:pt x="809" y="2745"/>
                </a:lnTo>
                <a:lnTo>
                  <a:pt x="818" y="2745"/>
                </a:lnTo>
                <a:lnTo>
                  <a:pt x="824" y="2743"/>
                </a:lnTo>
                <a:lnTo>
                  <a:pt x="827" y="2742"/>
                </a:lnTo>
                <a:lnTo>
                  <a:pt x="831" y="2742"/>
                </a:lnTo>
                <a:lnTo>
                  <a:pt x="835" y="2744"/>
                </a:lnTo>
                <a:lnTo>
                  <a:pt x="839" y="2748"/>
                </a:lnTo>
                <a:lnTo>
                  <a:pt x="850" y="2747"/>
                </a:lnTo>
                <a:lnTo>
                  <a:pt x="870" y="2748"/>
                </a:lnTo>
                <a:lnTo>
                  <a:pt x="889" y="2761"/>
                </a:lnTo>
                <a:lnTo>
                  <a:pt x="903" y="2772"/>
                </a:lnTo>
                <a:lnTo>
                  <a:pt x="915" y="2774"/>
                </a:lnTo>
                <a:lnTo>
                  <a:pt x="928" y="2775"/>
                </a:lnTo>
                <a:lnTo>
                  <a:pt x="942" y="2775"/>
                </a:lnTo>
                <a:lnTo>
                  <a:pt x="954" y="2774"/>
                </a:lnTo>
                <a:lnTo>
                  <a:pt x="961" y="2772"/>
                </a:lnTo>
                <a:lnTo>
                  <a:pt x="967" y="2770"/>
                </a:lnTo>
                <a:lnTo>
                  <a:pt x="970" y="2770"/>
                </a:lnTo>
                <a:lnTo>
                  <a:pt x="972" y="2772"/>
                </a:lnTo>
                <a:lnTo>
                  <a:pt x="976" y="2773"/>
                </a:lnTo>
                <a:lnTo>
                  <a:pt x="980" y="2776"/>
                </a:lnTo>
                <a:lnTo>
                  <a:pt x="990" y="2785"/>
                </a:lnTo>
                <a:lnTo>
                  <a:pt x="1001" y="2793"/>
                </a:lnTo>
                <a:lnTo>
                  <a:pt x="1010" y="2799"/>
                </a:lnTo>
                <a:lnTo>
                  <a:pt x="1017" y="2802"/>
                </a:lnTo>
                <a:lnTo>
                  <a:pt x="1024" y="2805"/>
                </a:lnTo>
                <a:lnTo>
                  <a:pt x="1032" y="2804"/>
                </a:lnTo>
                <a:lnTo>
                  <a:pt x="1039" y="2801"/>
                </a:lnTo>
                <a:lnTo>
                  <a:pt x="1045" y="2799"/>
                </a:lnTo>
                <a:lnTo>
                  <a:pt x="1047" y="2798"/>
                </a:lnTo>
                <a:lnTo>
                  <a:pt x="1052" y="2797"/>
                </a:lnTo>
                <a:lnTo>
                  <a:pt x="1055" y="2797"/>
                </a:lnTo>
                <a:lnTo>
                  <a:pt x="1060" y="2797"/>
                </a:lnTo>
                <a:lnTo>
                  <a:pt x="1065" y="2798"/>
                </a:lnTo>
                <a:lnTo>
                  <a:pt x="1068" y="2800"/>
                </a:lnTo>
                <a:lnTo>
                  <a:pt x="1072" y="2802"/>
                </a:lnTo>
                <a:lnTo>
                  <a:pt x="1074" y="2805"/>
                </a:lnTo>
                <a:lnTo>
                  <a:pt x="1078" y="2819"/>
                </a:lnTo>
                <a:lnTo>
                  <a:pt x="1081" y="2835"/>
                </a:lnTo>
                <a:lnTo>
                  <a:pt x="1083" y="2837"/>
                </a:lnTo>
                <a:lnTo>
                  <a:pt x="1085" y="2839"/>
                </a:lnTo>
                <a:lnTo>
                  <a:pt x="1087" y="2840"/>
                </a:lnTo>
                <a:lnTo>
                  <a:pt x="1091" y="2842"/>
                </a:lnTo>
                <a:lnTo>
                  <a:pt x="1098" y="2842"/>
                </a:lnTo>
                <a:lnTo>
                  <a:pt x="1108" y="2840"/>
                </a:lnTo>
                <a:lnTo>
                  <a:pt x="1118" y="2838"/>
                </a:lnTo>
                <a:lnTo>
                  <a:pt x="1130" y="2837"/>
                </a:lnTo>
                <a:lnTo>
                  <a:pt x="1136" y="2837"/>
                </a:lnTo>
                <a:lnTo>
                  <a:pt x="1142" y="2838"/>
                </a:lnTo>
                <a:lnTo>
                  <a:pt x="1147" y="2840"/>
                </a:lnTo>
                <a:lnTo>
                  <a:pt x="1150" y="2844"/>
                </a:lnTo>
                <a:lnTo>
                  <a:pt x="1155" y="2852"/>
                </a:lnTo>
                <a:lnTo>
                  <a:pt x="1160" y="2862"/>
                </a:lnTo>
                <a:lnTo>
                  <a:pt x="1166" y="2870"/>
                </a:lnTo>
                <a:lnTo>
                  <a:pt x="1173" y="2881"/>
                </a:lnTo>
                <a:lnTo>
                  <a:pt x="1181" y="2889"/>
                </a:lnTo>
                <a:lnTo>
                  <a:pt x="1187" y="2895"/>
                </a:lnTo>
                <a:lnTo>
                  <a:pt x="1191" y="2898"/>
                </a:lnTo>
                <a:lnTo>
                  <a:pt x="1194" y="2899"/>
                </a:lnTo>
                <a:lnTo>
                  <a:pt x="1198" y="2900"/>
                </a:lnTo>
                <a:lnTo>
                  <a:pt x="1203" y="2899"/>
                </a:lnTo>
                <a:lnTo>
                  <a:pt x="1210" y="2899"/>
                </a:lnTo>
                <a:lnTo>
                  <a:pt x="1216" y="2899"/>
                </a:lnTo>
                <a:lnTo>
                  <a:pt x="1218" y="2900"/>
                </a:lnTo>
                <a:lnTo>
                  <a:pt x="1221" y="2902"/>
                </a:lnTo>
                <a:lnTo>
                  <a:pt x="1222" y="2905"/>
                </a:lnTo>
                <a:lnTo>
                  <a:pt x="1223" y="2907"/>
                </a:lnTo>
                <a:lnTo>
                  <a:pt x="1225" y="2915"/>
                </a:lnTo>
                <a:lnTo>
                  <a:pt x="1229" y="2922"/>
                </a:lnTo>
                <a:lnTo>
                  <a:pt x="1231" y="2925"/>
                </a:lnTo>
                <a:lnTo>
                  <a:pt x="1235" y="2928"/>
                </a:lnTo>
                <a:lnTo>
                  <a:pt x="1238" y="2930"/>
                </a:lnTo>
                <a:lnTo>
                  <a:pt x="1244" y="2931"/>
                </a:lnTo>
                <a:lnTo>
                  <a:pt x="1254" y="2930"/>
                </a:lnTo>
                <a:lnTo>
                  <a:pt x="1261" y="2927"/>
                </a:lnTo>
                <a:lnTo>
                  <a:pt x="1268" y="2924"/>
                </a:lnTo>
                <a:lnTo>
                  <a:pt x="1276" y="2917"/>
                </a:lnTo>
                <a:lnTo>
                  <a:pt x="1281" y="2913"/>
                </a:lnTo>
                <a:lnTo>
                  <a:pt x="1287" y="2911"/>
                </a:lnTo>
                <a:lnTo>
                  <a:pt x="1293" y="2908"/>
                </a:lnTo>
                <a:lnTo>
                  <a:pt x="1300" y="2907"/>
                </a:lnTo>
                <a:lnTo>
                  <a:pt x="1314" y="2907"/>
                </a:lnTo>
                <a:lnTo>
                  <a:pt x="1325" y="2907"/>
                </a:lnTo>
                <a:lnTo>
                  <a:pt x="1330" y="2908"/>
                </a:lnTo>
                <a:lnTo>
                  <a:pt x="1335" y="2911"/>
                </a:lnTo>
                <a:lnTo>
                  <a:pt x="1338" y="2912"/>
                </a:lnTo>
                <a:lnTo>
                  <a:pt x="1343" y="2915"/>
                </a:lnTo>
                <a:lnTo>
                  <a:pt x="1350" y="2922"/>
                </a:lnTo>
                <a:lnTo>
                  <a:pt x="1356" y="2932"/>
                </a:lnTo>
                <a:lnTo>
                  <a:pt x="1362" y="2943"/>
                </a:lnTo>
                <a:lnTo>
                  <a:pt x="1368" y="2952"/>
                </a:lnTo>
                <a:lnTo>
                  <a:pt x="1372" y="2956"/>
                </a:lnTo>
                <a:lnTo>
                  <a:pt x="1375" y="2958"/>
                </a:lnTo>
                <a:lnTo>
                  <a:pt x="1379" y="2959"/>
                </a:lnTo>
                <a:lnTo>
                  <a:pt x="1383" y="2959"/>
                </a:lnTo>
                <a:lnTo>
                  <a:pt x="1392" y="2958"/>
                </a:lnTo>
                <a:lnTo>
                  <a:pt x="1399" y="2958"/>
                </a:lnTo>
                <a:lnTo>
                  <a:pt x="1402" y="2959"/>
                </a:lnTo>
                <a:lnTo>
                  <a:pt x="1405" y="2961"/>
                </a:lnTo>
                <a:lnTo>
                  <a:pt x="1407" y="2962"/>
                </a:lnTo>
                <a:lnTo>
                  <a:pt x="1410" y="2964"/>
                </a:lnTo>
                <a:lnTo>
                  <a:pt x="1416" y="2970"/>
                </a:lnTo>
                <a:lnTo>
                  <a:pt x="1426" y="2975"/>
                </a:lnTo>
                <a:lnTo>
                  <a:pt x="1437" y="2978"/>
                </a:lnTo>
                <a:lnTo>
                  <a:pt x="1446" y="2981"/>
                </a:lnTo>
                <a:lnTo>
                  <a:pt x="1455" y="2980"/>
                </a:lnTo>
                <a:lnTo>
                  <a:pt x="1462" y="2977"/>
                </a:lnTo>
                <a:lnTo>
                  <a:pt x="1468" y="2972"/>
                </a:lnTo>
                <a:lnTo>
                  <a:pt x="1474" y="2966"/>
                </a:lnTo>
                <a:lnTo>
                  <a:pt x="1477" y="2963"/>
                </a:lnTo>
                <a:lnTo>
                  <a:pt x="1481" y="2961"/>
                </a:lnTo>
                <a:lnTo>
                  <a:pt x="1484" y="2959"/>
                </a:lnTo>
                <a:lnTo>
                  <a:pt x="1489" y="2959"/>
                </a:lnTo>
                <a:lnTo>
                  <a:pt x="1498" y="2959"/>
                </a:lnTo>
                <a:lnTo>
                  <a:pt x="1506" y="2961"/>
                </a:lnTo>
                <a:lnTo>
                  <a:pt x="1517" y="2962"/>
                </a:lnTo>
                <a:lnTo>
                  <a:pt x="1526" y="2962"/>
                </a:lnTo>
                <a:lnTo>
                  <a:pt x="1532" y="2962"/>
                </a:lnTo>
                <a:lnTo>
                  <a:pt x="1536" y="2959"/>
                </a:lnTo>
                <a:lnTo>
                  <a:pt x="1540" y="2957"/>
                </a:lnTo>
                <a:lnTo>
                  <a:pt x="1543" y="2953"/>
                </a:lnTo>
                <a:lnTo>
                  <a:pt x="1547" y="2947"/>
                </a:lnTo>
                <a:lnTo>
                  <a:pt x="1553" y="2944"/>
                </a:lnTo>
                <a:lnTo>
                  <a:pt x="1562" y="2942"/>
                </a:lnTo>
                <a:lnTo>
                  <a:pt x="1575" y="2940"/>
                </a:lnTo>
                <a:lnTo>
                  <a:pt x="1589" y="2940"/>
                </a:lnTo>
                <a:lnTo>
                  <a:pt x="1603" y="2938"/>
                </a:lnTo>
                <a:lnTo>
                  <a:pt x="1609" y="2937"/>
                </a:lnTo>
                <a:lnTo>
                  <a:pt x="1614" y="2936"/>
                </a:lnTo>
                <a:lnTo>
                  <a:pt x="1619" y="2933"/>
                </a:lnTo>
                <a:lnTo>
                  <a:pt x="1621" y="2930"/>
                </a:lnTo>
                <a:lnTo>
                  <a:pt x="1627" y="2924"/>
                </a:lnTo>
                <a:lnTo>
                  <a:pt x="1632" y="2919"/>
                </a:lnTo>
                <a:lnTo>
                  <a:pt x="1633" y="2918"/>
                </a:lnTo>
                <a:lnTo>
                  <a:pt x="1637" y="2918"/>
                </a:lnTo>
                <a:lnTo>
                  <a:pt x="1639" y="2919"/>
                </a:lnTo>
                <a:lnTo>
                  <a:pt x="1643" y="2922"/>
                </a:lnTo>
                <a:lnTo>
                  <a:pt x="1651" y="2932"/>
                </a:lnTo>
                <a:lnTo>
                  <a:pt x="1663" y="2942"/>
                </a:lnTo>
                <a:lnTo>
                  <a:pt x="1672" y="2951"/>
                </a:lnTo>
                <a:lnTo>
                  <a:pt x="1679" y="2958"/>
                </a:lnTo>
                <a:lnTo>
                  <a:pt x="1683" y="2964"/>
                </a:lnTo>
                <a:lnTo>
                  <a:pt x="1685" y="2970"/>
                </a:lnTo>
                <a:lnTo>
                  <a:pt x="1688" y="2977"/>
                </a:lnTo>
                <a:lnTo>
                  <a:pt x="1689" y="2985"/>
                </a:lnTo>
                <a:lnTo>
                  <a:pt x="1693" y="2995"/>
                </a:lnTo>
                <a:lnTo>
                  <a:pt x="1696" y="3002"/>
                </a:lnTo>
                <a:lnTo>
                  <a:pt x="1698" y="3006"/>
                </a:lnTo>
                <a:lnTo>
                  <a:pt x="1702" y="3008"/>
                </a:lnTo>
                <a:lnTo>
                  <a:pt x="1706" y="3009"/>
                </a:lnTo>
                <a:lnTo>
                  <a:pt x="1709" y="3010"/>
                </a:lnTo>
                <a:lnTo>
                  <a:pt x="1716" y="3012"/>
                </a:lnTo>
                <a:lnTo>
                  <a:pt x="1721" y="3014"/>
                </a:lnTo>
                <a:lnTo>
                  <a:pt x="1723" y="3016"/>
                </a:lnTo>
                <a:lnTo>
                  <a:pt x="1725" y="3019"/>
                </a:lnTo>
                <a:lnTo>
                  <a:pt x="1726" y="3021"/>
                </a:lnTo>
                <a:lnTo>
                  <a:pt x="1727" y="3025"/>
                </a:lnTo>
                <a:lnTo>
                  <a:pt x="1729" y="3035"/>
                </a:lnTo>
                <a:lnTo>
                  <a:pt x="1732" y="3047"/>
                </a:lnTo>
                <a:lnTo>
                  <a:pt x="1734" y="3053"/>
                </a:lnTo>
                <a:lnTo>
                  <a:pt x="1736" y="3060"/>
                </a:lnTo>
                <a:lnTo>
                  <a:pt x="1739" y="3066"/>
                </a:lnTo>
                <a:lnTo>
                  <a:pt x="1744" y="3072"/>
                </a:lnTo>
                <a:lnTo>
                  <a:pt x="1753" y="3085"/>
                </a:lnTo>
                <a:lnTo>
                  <a:pt x="1764" y="3100"/>
                </a:lnTo>
                <a:lnTo>
                  <a:pt x="1773" y="3111"/>
                </a:lnTo>
                <a:lnTo>
                  <a:pt x="1782" y="3121"/>
                </a:lnTo>
                <a:lnTo>
                  <a:pt x="1786" y="3125"/>
                </a:lnTo>
                <a:lnTo>
                  <a:pt x="1792" y="3126"/>
                </a:lnTo>
                <a:lnTo>
                  <a:pt x="1799" y="3128"/>
                </a:lnTo>
                <a:lnTo>
                  <a:pt x="1807" y="3129"/>
                </a:lnTo>
                <a:lnTo>
                  <a:pt x="1822" y="3130"/>
                </a:lnTo>
                <a:lnTo>
                  <a:pt x="1834" y="3132"/>
                </a:lnTo>
                <a:lnTo>
                  <a:pt x="1843" y="3133"/>
                </a:lnTo>
                <a:lnTo>
                  <a:pt x="1849" y="3135"/>
                </a:lnTo>
                <a:lnTo>
                  <a:pt x="1853" y="3136"/>
                </a:lnTo>
                <a:lnTo>
                  <a:pt x="1854" y="3139"/>
                </a:lnTo>
                <a:lnTo>
                  <a:pt x="1857" y="3142"/>
                </a:lnTo>
                <a:lnTo>
                  <a:pt x="1858" y="3146"/>
                </a:lnTo>
                <a:lnTo>
                  <a:pt x="1859" y="3153"/>
                </a:lnTo>
                <a:lnTo>
                  <a:pt x="1861" y="3159"/>
                </a:lnTo>
                <a:lnTo>
                  <a:pt x="1864" y="3161"/>
                </a:lnTo>
                <a:lnTo>
                  <a:pt x="1866" y="3163"/>
                </a:lnTo>
                <a:lnTo>
                  <a:pt x="1870" y="3164"/>
                </a:lnTo>
                <a:lnTo>
                  <a:pt x="1874" y="3165"/>
                </a:lnTo>
                <a:lnTo>
                  <a:pt x="1883" y="3167"/>
                </a:lnTo>
                <a:lnTo>
                  <a:pt x="1887" y="3171"/>
                </a:lnTo>
                <a:lnTo>
                  <a:pt x="1891" y="3176"/>
                </a:lnTo>
                <a:lnTo>
                  <a:pt x="1893" y="3183"/>
                </a:lnTo>
                <a:lnTo>
                  <a:pt x="1893" y="3191"/>
                </a:lnTo>
                <a:lnTo>
                  <a:pt x="1892" y="3199"/>
                </a:lnTo>
                <a:lnTo>
                  <a:pt x="1889" y="3208"/>
                </a:lnTo>
                <a:lnTo>
                  <a:pt x="1886" y="3215"/>
                </a:lnTo>
                <a:lnTo>
                  <a:pt x="1883" y="3220"/>
                </a:lnTo>
                <a:lnTo>
                  <a:pt x="1882" y="3223"/>
                </a:lnTo>
                <a:lnTo>
                  <a:pt x="1880" y="3227"/>
                </a:lnTo>
                <a:lnTo>
                  <a:pt x="1880" y="3230"/>
                </a:lnTo>
                <a:lnTo>
                  <a:pt x="1880" y="3235"/>
                </a:lnTo>
                <a:lnTo>
                  <a:pt x="1879" y="3240"/>
                </a:lnTo>
                <a:lnTo>
                  <a:pt x="1876" y="3245"/>
                </a:lnTo>
                <a:lnTo>
                  <a:pt x="1870" y="3247"/>
                </a:lnTo>
                <a:lnTo>
                  <a:pt x="1867" y="3248"/>
                </a:lnTo>
                <a:lnTo>
                  <a:pt x="1865" y="3249"/>
                </a:lnTo>
                <a:lnTo>
                  <a:pt x="1863" y="3252"/>
                </a:lnTo>
                <a:lnTo>
                  <a:pt x="1860" y="3254"/>
                </a:lnTo>
                <a:lnTo>
                  <a:pt x="1858" y="3258"/>
                </a:lnTo>
                <a:lnTo>
                  <a:pt x="1858" y="3262"/>
                </a:lnTo>
                <a:lnTo>
                  <a:pt x="1857" y="3267"/>
                </a:lnTo>
                <a:lnTo>
                  <a:pt x="1858" y="3273"/>
                </a:lnTo>
                <a:lnTo>
                  <a:pt x="1860" y="3287"/>
                </a:lnTo>
                <a:lnTo>
                  <a:pt x="1866" y="3304"/>
                </a:lnTo>
                <a:lnTo>
                  <a:pt x="1873" y="3322"/>
                </a:lnTo>
                <a:lnTo>
                  <a:pt x="1882" y="3338"/>
                </a:lnTo>
                <a:lnTo>
                  <a:pt x="1890" y="3352"/>
                </a:lnTo>
                <a:lnTo>
                  <a:pt x="1898" y="3362"/>
                </a:lnTo>
                <a:lnTo>
                  <a:pt x="1905" y="3368"/>
                </a:lnTo>
                <a:lnTo>
                  <a:pt x="1911" y="3372"/>
                </a:lnTo>
                <a:lnTo>
                  <a:pt x="1914" y="3372"/>
                </a:lnTo>
                <a:lnTo>
                  <a:pt x="1916" y="3372"/>
                </a:lnTo>
                <a:lnTo>
                  <a:pt x="1920" y="3371"/>
                </a:lnTo>
                <a:lnTo>
                  <a:pt x="1923" y="3369"/>
                </a:lnTo>
                <a:lnTo>
                  <a:pt x="1929" y="3366"/>
                </a:lnTo>
                <a:lnTo>
                  <a:pt x="1936" y="3362"/>
                </a:lnTo>
                <a:lnTo>
                  <a:pt x="1942" y="3359"/>
                </a:lnTo>
                <a:lnTo>
                  <a:pt x="1949" y="3359"/>
                </a:lnTo>
                <a:lnTo>
                  <a:pt x="1958" y="3360"/>
                </a:lnTo>
                <a:lnTo>
                  <a:pt x="1966" y="3362"/>
                </a:lnTo>
                <a:lnTo>
                  <a:pt x="1974" y="3366"/>
                </a:lnTo>
                <a:lnTo>
                  <a:pt x="1983" y="3371"/>
                </a:lnTo>
                <a:lnTo>
                  <a:pt x="1986" y="3373"/>
                </a:lnTo>
                <a:lnTo>
                  <a:pt x="1990" y="3377"/>
                </a:lnTo>
                <a:lnTo>
                  <a:pt x="1992" y="3380"/>
                </a:lnTo>
                <a:lnTo>
                  <a:pt x="1994" y="3385"/>
                </a:lnTo>
                <a:lnTo>
                  <a:pt x="1997" y="3390"/>
                </a:lnTo>
                <a:lnTo>
                  <a:pt x="1999" y="3393"/>
                </a:lnTo>
                <a:lnTo>
                  <a:pt x="2002" y="3396"/>
                </a:lnTo>
                <a:lnTo>
                  <a:pt x="2004" y="3397"/>
                </a:lnTo>
                <a:lnTo>
                  <a:pt x="2008" y="3398"/>
                </a:lnTo>
                <a:lnTo>
                  <a:pt x="2011" y="3398"/>
                </a:lnTo>
                <a:lnTo>
                  <a:pt x="2015" y="3398"/>
                </a:lnTo>
                <a:lnTo>
                  <a:pt x="2018" y="3396"/>
                </a:lnTo>
                <a:lnTo>
                  <a:pt x="2025" y="3392"/>
                </a:lnTo>
                <a:lnTo>
                  <a:pt x="2031" y="3391"/>
                </a:lnTo>
                <a:lnTo>
                  <a:pt x="2036" y="3392"/>
                </a:lnTo>
                <a:lnTo>
                  <a:pt x="2042" y="3396"/>
                </a:lnTo>
                <a:lnTo>
                  <a:pt x="2047" y="3399"/>
                </a:lnTo>
                <a:lnTo>
                  <a:pt x="2052" y="3400"/>
                </a:lnTo>
                <a:lnTo>
                  <a:pt x="2057" y="3403"/>
                </a:lnTo>
                <a:lnTo>
                  <a:pt x="2065" y="3404"/>
                </a:lnTo>
                <a:lnTo>
                  <a:pt x="2076" y="3405"/>
                </a:lnTo>
                <a:lnTo>
                  <a:pt x="2087" y="3405"/>
                </a:lnTo>
                <a:lnTo>
                  <a:pt x="2095" y="3407"/>
                </a:lnTo>
                <a:lnTo>
                  <a:pt x="2105" y="3410"/>
                </a:lnTo>
                <a:lnTo>
                  <a:pt x="2109" y="3412"/>
                </a:lnTo>
                <a:lnTo>
                  <a:pt x="2112" y="3415"/>
                </a:lnTo>
                <a:lnTo>
                  <a:pt x="2115" y="3418"/>
                </a:lnTo>
                <a:lnTo>
                  <a:pt x="2116" y="3422"/>
                </a:lnTo>
                <a:lnTo>
                  <a:pt x="2116" y="3438"/>
                </a:lnTo>
                <a:lnTo>
                  <a:pt x="2116" y="3455"/>
                </a:lnTo>
                <a:lnTo>
                  <a:pt x="2118" y="3459"/>
                </a:lnTo>
                <a:lnTo>
                  <a:pt x="2120" y="3463"/>
                </a:lnTo>
                <a:lnTo>
                  <a:pt x="2124" y="3467"/>
                </a:lnTo>
                <a:lnTo>
                  <a:pt x="2129" y="3470"/>
                </a:lnTo>
                <a:lnTo>
                  <a:pt x="2135" y="3473"/>
                </a:lnTo>
                <a:lnTo>
                  <a:pt x="2139" y="3475"/>
                </a:lnTo>
                <a:lnTo>
                  <a:pt x="2144" y="3474"/>
                </a:lnTo>
                <a:lnTo>
                  <a:pt x="2149" y="3473"/>
                </a:lnTo>
                <a:lnTo>
                  <a:pt x="2153" y="3470"/>
                </a:lnTo>
                <a:lnTo>
                  <a:pt x="2154" y="3467"/>
                </a:lnTo>
                <a:lnTo>
                  <a:pt x="2155" y="3464"/>
                </a:lnTo>
                <a:lnTo>
                  <a:pt x="2155" y="3463"/>
                </a:lnTo>
                <a:lnTo>
                  <a:pt x="2154" y="3461"/>
                </a:lnTo>
                <a:lnTo>
                  <a:pt x="2153" y="3460"/>
                </a:lnTo>
                <a:lnTo>
                  <a:pt x="2150" y="3460"/>
                </a:lnTo>
                <a:lnTo>
                  <a:pt x="2147" y="3460"/>
                </a:lnTo>
                <a:lnTo>
                  <a:pt x="2144" y="3460"/>
                </a:lnTo>
                <a:lnTo>
                  <a:pt x="2142" y="3460"/>
                </a:lnTo>
                <a:lnTo>
                  <a:pt x="2141" y="3457"/>
                </a:lnTo>
                <a:lnTo>
                  <a:pt x="2141" y="3455"/>
                </a:lnTo>
                <a:lnTo>
                  <a:pt x="2141" y="3453"/>
                </a:lnTo>
                <a:lnTo>
                  <a:pt x="2142" y="3449"/>
                </a:lnTo>
                <a:lnTo>
                  <a:pt x="2143" y="3445"/>
                </a:lnTo>
                <a:lnTo>
                  <a:pt x="2147" y="3442"/>
                </a:lnTo>
                <a:lnTo>
                  <a:pt x="2153" y="3435"/>
                </a:lnTo>
                <a:lnTo>
                  <a:pt x="2159" y="3426"/>
                </a:lnTo>
                <a:lnTo>
                  <a:pt x="2161" y="3422"/>
                </a:lnTo>
                <a:lnTo>
                  <a:pt x="2161" y="3417"/>
                </a:lnTo>
                <a:lnTo>
                  <a:pt x="2161" y="3412"/>
                </a:lnTo>
                <a:lnTo>
                  <a:pt x="2159" y="3406"/>
                </a:lnTo>
                <a:lnTo>
                  <a:pt x="2154" y="3399"/>
                </a:lnTo>
                <a:lnTo>
                  <a:pt x="2151" y="3393"/>
                </a:lnTo>
                <a:lnTo>
                  <a:pt x="2151" y="3386"/>
                </a:lnTo>
                <a:lnTo>
                  <a:pt x="2151" y="3378"/>
                </a:lnTo>
                <a:lnTo>
                  <a:pt x="2148" y="3366"/>
                </a:lnTo>
                <a:lnTo>
                  <a:pt x="2142" y="3355"/>
                </a:lnTo>
                <a:lnTo>
                  <a:pt x="2141" y="3352"/>
                </a:lnTo>
                <a:lnTo>
                  <a:pt x="2139" y="3348"/>
                </a:lnTo>
                <a:lnTo>
                  <a:pt x="2139" y="3346"/>
                </a:lnTo>
                <a:lnTo>
                  <a:pt x="2139" y="3346"/>
                </a:lnTo>
                <a:lnTo>
                  <a:pt x="2141" y="3344"/>
                </a:lnTo>
                <a:lnTo>
                  <a:pt x="2143" y="3344"/>
                </a:lnTo>
                <a:lnTo>
                  <a:pt x="2147" y="3344"/>
                </a:lnTo>
                <a:lnTo>
                  <a:pt x="2149" y="3343"/>
                </a:lnTo>
                <a:lnTo>
                  <a:pt x="2151" y="3343"/>
                </a:lnTo>
                <a:lnTo>
                  <a:pt x="2153" y="3342"/>
                </a:lnTo>
                <a:lnTo>
                  <a:pt x="2154" y="3337"/>
                </a:lnTo>
                <a:lnTo>
                  <a:pt x="2154" y="3330"/>
                </a:lnTo>
                <a:lnTo>
                  <a:pt x="2154" y="3325"/>
                </a:lnTo>
                <a:lnTo>
                  <a:pt x="2155" y="3322"/>
                </a:lnTo>
                <a:lnTo>
                  <a:pt x="2157" y="3319"/>
                </a:lnTo>
                <a:lnTo>
                  <a:pt x="2160" y="3317"/>
                </a:lnTo>
                <a:lnTo>
                  <a:pt x="2163" y="3316"/>
                </a:lnTo>
                <a:lnTo>
                  <a:pt x="2168" y="3314"/>
                </a:lnTo>
                <a:lnTo>
                  <a:pt x="2174" y="3314"/>
                </a:lnTo>
                <a:lnTo>
                  <a:pt x="2181" y="3312"/>
                </a:lnTo>
                <a:lnTo>
                  <a:pt x="2187" y="3314"/>
                </a:lnTo>
                <a:lnTo>
                  <a:pt x="2193" y="3314"/>
                </a:lnTo>
                <a:lnTo>
                  <a:pt x="2197" y="3316"/>
                </a:lnTo>
                <a:lnTo>
                  <a:pt x="2200" y="3317"/>
                </a:lnTo>
                <a:lnTo>
                  <a:pt x="2202" y="3321"/>
                </a:lnTo>
                <a:lnTo>
                  <a:pt x="2204" y="3323"/>
                </a:lnTo>
                <a:lnTo>
                  <a:pt x="2205" y="3327"/>
                </a:lnTo>
                <a:lnTo>
                  <a:pt x="2205" y="3331"/>
                </a:lnTo>
                <a:lnTo>
                  <a:pt x="2205" y="3340"/>
                </a:lnTo>
                <a:lnTo>
                  <a:pt x="2206" y="3346"/>
                </a:lnTo>
                <a:lnTo>
                  <a:pt x="2208" y="3349"/>
                </a:lnTo>
                <a:lnTo>
                  <a:pt x="2210" y="3353"/>
                </a:lnTo>
                <a:lnTo>
                  <a:pt x="2213" y="3355"/>
                </a:lnTo>
                <a:lnTo>
                  <a:pt x="2217" y="3359"/>
                </a:lnTo>
                <a:lnTo>
                  <a:pt x="2220" y="3361"/>
                </a:lnTo>
                <a:lnTo>
                  <a:pt x="2223" y="3365"/>
                </a:lnTo>
                <a:lnTo>
                  <a:pt x="2224" y="3368"/>
                </a:lnTo>
                <a:lnTo>
                  <a:pt x="2225" y="3372"/>
                </a:lnTo>
                <a:lnTo>
                  <a:pt x="2226" y="3379"/>
                </a:lnTo>
                <a:lnTo>
                  <a:pt x="2226" y="3386"/>
                </a:lnTo>
                <a:lnTo>
                  <a:pt x="2227" y="3390"/>
                </a:lnTo>
                <a:lnTo>
                  <a:pt x="2229" y="3394"/>
                </a:lnTo>
                <a:lnTo>
                  <a:pt x="2232" y="3397"/>
                </a:lnTo>
                <a:lnTo>
                  <a:pt x="2236" y="3400"/>
                </a:lnTo>
                <a:lnTo>
                  <a:pt x="2245" y="3405"/>
                </a:lnTo>
                <a:lnTo>
                  <a:pt x="2256" y="3410"/>
                </a:lnTo>
                <a:lnTo>
                  <a:pt x="2273" y="3415"/>
                </a:lnTo>
                <a:lnTo>
                  <a:pt x="2295" y="3423"/>
                </a:lnTo>
                <a:lnTo>
                  <a:pt x="2317" y="3431"/>
                </a:lnTo>
                <a:lnTo>
                  <a:pt x="2332" y="3438"/>
                </a:lnTo>
                <a:lnTo>
                  <a:pt x="2342" y="3444"/>
                </a:lnTo>
                <a:lnTo>
                  <a:pt x="2351" y="3449"/>
                </a:lnTo>
                <a:lnTo>
                  <a:pt x="2355" y="3450"/>
                </a:lnTo>
                <a:lnTo>
                  <a:pt x="2359" y="3451"/>
                </a:lnTo>
                <a:lnTo>
                  <a:pt x="2363" y="3450"/>
                </a:lnTo>
                <a:lnTo>
                  <a:pt x="2365" y="3450"/>
                </a:lnTo>
                <a:lnTo>
                  <a:pt x="2369" y="3448"/>
                </a:lnTo>
                <a:lnTo>
                  <a:pt x="2370" y="3443"/>
                </a:lnTo>
                <a:lnTo>
                  <a:pt x="2371" y="3440"/>
                </a:lnTo>
                <a:lnTo>
                  <a:pt x="2370" y="3434"/>
                </a:lnTo>
                <a:lnTo>
                  <a:pt x="2369" y="3428"/>
                </a:lnTo>
                <a:lnTo>
                  <a:pt x="2367" y="3422"/>
                </a:lnTo>
                <a:lnTo>
                  <a:pt x="2364" y="3416"/>
                </a:lnTo>
                <a:lnTo>
                  <a:pt x="2361" y="3411"/>
                </a:lnTo>
                <a:lnTo>
                  <a:pt x="2355" y="3401"/>
                </a:lnTo>
                <a:lnTo>
                  <a:pt x="2350" y="3392"/>
                </a:lnTo>
                <a:lnTo>
                  <a:pt x="2350" y="3387"/>
                </a:lnTo>
                <a:lnTo>
                  <a:pt x="2350" y="3382"/>
                </a:lnTo>
                <a:lnTo>
                  <a:pt x="2350" y="3377"/>
                </a:lnTo>
                <a:lnTo>
                  <a:pt x="2352" y="3371"/>
                </a:lnTo>
                <a:lnTo>
                  <a:pt x="2356" y="3360"/>
                </a:lnTo>
                <a:lnTo>
                  <a:pt x="2357" y="3350"/>
                </a:lnTo>
                <a:lnTo>
                  <a:pt x="2357" y="3346"/>
                </a:lnTo>
                <a:lnTo>
                  <a:pt x="2356" y="3341"/>
                </a:lnTo>
                <a:lnTo>
                  <a:pt x="2355" y="3336"/>
                </a:lnTo>
                <a:lnTo>
                  <a:pt x="2352" y="3330"/>
                </a:lnTo>
                <a:lnTo>
                  <a:pt x="2349" y="3319"/>
                </a:lnTo>
                <a:lnTo>
                  <a:pt x="2346" y="3310"/>
                </a:lnTo>
                <a:lnTo>
                  <a:pt x="2348" y="3306"/>
                </a:lnTo>
                <a:lnTo>
                  <a:pt x="2349" y="3304"/>
                </a:lnTo>
                <a:lnTo>
                  <a:pt x="2350" y="3302"/>
                </a:lnTo>
                <a:lnTo>
                  <a:pt x="2352" y="3302"/>
                </a:lnTo>
                <a:lnTo>
                  <a:pt x="2364" y="3305"/>
                </a:lnTo>
                <a:lnTo>
                  <a:pt x="2380" y="3314"/>
                </a:lnTo>
                <a:lnTo>
                  <a:pt x="2390" y="3317"/>
                </a:lnTo>
                <a:lnTo>
                  <a:pt x="2401" y="3321"/>
                </a:lnTo>
                <a:lnTo>
                  <a:pt x="2411" y="3323"/>
                </a:lnTo>
                <a:lnTo>
                  <a:pt x="2419" y="3323"/>
                </a:lnTo>
                <a:lnTo>
                  <a:pt x="2426" y="3323"/>
                </a:lnTo>
                <a:lnTo>
                  <a:pt x="2428" y="3321"/>
                </a:lnTo>
                <a:lnTo>
                  <a:pt x="2431" y="3316"/>
                </a:lnTo>
                <a:lnTo>
                  <a:pt x="2431" y="3310"/>
                </a:lnTo>
                <a:lnTo>
                  <a:pt x="2431" y="3306"/>
                </a:lnTo>
                <a:lnTo>
                  <a:pt x="2433" y="3304"/>
                </a:lnTo>
                <a:lnTo>
                  <a:pt x="2437" y="3303"/>
                </a:lnTo>
                <a:lnTo>
                  <a:pt x="2441" y="3302"/>
                </a:lnTo>
                <a:lnTo>
                  <a:pt x="2452" y="3300"/>
                </a:lnTo>
                <a:lnTo>
                  <a:pt x="2466" y="3302"/>
                </a:lnTo>
                <a:lnTo>
                  <a:pt x="2479" y="3304"/>
                </a:lnTo>
                <a:lnTo>
                  <a:pt x="2490" y="3308"/>
                </a:lnTo>
                <a:lnTo>
                  <a:pt x="2497" y="3311"/>
                </a:lnTo>
                <a:lnTo>
                  <a:pt x="2504" y="3314"/>
                </a:lnTo>
                <a:lnTo>
                  <a:pt x="2508" y="3315"/>
                </a:lnTo>
                <a:lnTo>
                  <a:pt x="2510" y="3315"/>
                </a:lnTo>
                <a:lnTo>
                  <a:pt x="2514" y="3315"/>
                </a:lnTo>
                <a:lnTo>
                  <a:pt x="2516" y="3314"/>
                </a:lnTo>
                <a:lnTo>
                  <a:pt x="2520" y="3309"/>
                </a:lnTo>
                <a:lnTo>
                  <a:pt x="2522" y="3304"/>
                </a:lnTo>
                <a:lnTo>
                  <a:pt x="2523" y="3296"/>
                </a:lnTo>
                <a:lnTo>
                  <a:pt x="2527" y="3289"/>
                </a:lnTo>
                <a:lnTo>
                  <a:pt x="2529" y="3286"/>
                </a:lnTo>
                <a:lnTo>
                  <a:pt x="2532" y="3285"/>
                </a:lnTo>
                <a:lnTo>
                  <a:pt x="2535" y="3285"/>
                </a:lnTo>
                <a:lnTo>
                  <a:pt x="2539" y="3286"/>
                </a:lnTo>
                <a:lnTo>
                  <a:pt x="2548" y="3291"/>
                </a:lnTo>
                <a:lnTo>
                  <a:pt x="2558" y="3292"/>
                </a:lnTo>
                <a:lnTo>
                  <a:pt x="2561" y="3292"/>
                </a:lnTo>
                <a:lnTo>
                  <a:pt x="2564" y="3291"/>
                </a:lnTo>
                <a:lnTo>
                  <a:pt x="2566" y="3289"/>
                </a:lnTo>
                <a:lnTo>
                  <a:pt x="2566" y="3285"/>
                </a:lnTo>
                <a:lnTo>
                  <a:pt x="2564" y="3276"/>
                </a:lnTo>
                <a:lnTo>
                  <a:pt x="2561" y="3264"/>
                </a:lnTo>
                <a:lnTo>
                  <a:pt x="2560" y="3256"/>
                </a:lnTo>
                <a:lnTo>
                  <a:pt x="2559" y="3249"/>
                </a:lnTo>
                <a:lnTo>
                  <a:pt x="2559" y="3241"/>
                </a:lnTo>
                <a:lnTo>
                  <a:pt x="2560" y="3232"/>
                </a:lnTo>
                <a:lnTo>
                  <a:pt x="2563" y="3223"/>
                </a:lnTo>
                <a:lnTo>
                  <a:pt x="2565" y="3217"/>
                </a:lnTo>
                <a:lnTo>
                  <a:pt x="2569" y="3213"/>
                </a:lnTo>
                <a:lnTo>
                  <a:pt x="2571" y="3210"/>
                </a:lnTo>
                <a:lnTo>
                  <a:pt x="2575" y="3209"/>
                </a:lnTo>
                <a:lnTo>
                  <a:pt x="2578" y="3209"/>
                </a:lnTo>
                <a:lnTo>
                  <a:pt x="2582" y="3210"/>
                </a:lnTo>
                <a:lnTo>
                  <a:pt x="2585" y="3211"/>
                </a:lnTo>
                <a:lnTo>
                  <a:pt x="2594" y="3215"/>
                </a:lnTo>
                <a:lnTo>
                  <a:pt x="2602" y="3216"/>
                </a:lnTo>
                <a:lnTo>
                  <a:pt x="2605" y="3216"/>
                </a:lnTo>
                <a:lnTo>
                  <a:pt x="2608" y="3215"/>
                </a:lnTo>
                <a:lnTo>
                  <a:pt x="2609" y="3213"/>
                </a:lnTo>
                <a:lnTo>
                  <a:pt x="2609" y="3209"/>
                </a:lnTo>
                <a:lnTo>
                  <a:pt x="2605" y="3199"/>
                </a:lnTo>
                <a:lnTo>
                  <a:pt x="2604" y="3192"/>
                </a:lnTo>
                <a:lnTo>
                  <a:pt x="2604" y="3189"/>
                </a:lnTo>
                <a:lnTo>
                  <a:pt x="2605" y="3185"/>
                </a:lnTo>
                <a:lnTo>
                  <a:pt x="2607" y="3183"/>
                </a:lnTo>
                <a:lnTo>
                  <a:pt x="2609" y="3180"/>
                </a:lnTo>
                <a:lnTo>
                  <a:pt x="2613" y="3179"/>
                </a:lnTo>
                <a:lnTo>
                  <a:pt x="2615" y="3176"/>
                </a:lnTo>
                <a:lnTo>
                  <a:pt x="2617" y="3173"/>
                </a:lnTo>
                <a:lnTo>
                  <a:pt x="2619" y="3170"/>
                </a:lnTo>
                <a:lnTo>
                  <a:pt x="2620" y="3167"/>
                </a:lnTo>
                <a:lnTo>
                  <a:pt x="2619" y="3164"/>
                </a:lnTo>
                <a:lnTo>
                  <a:pt x="2617" y="3161"/>
                </a:lnTo>
                <a:lnTo>
                  <a:pt x="2614" y="3160"/>
                </a:lnTo>
                <a:lnTo>
                  <a:pt x="2605" y="3155"/>
                </a:lnTo>
                <a:lnTo>
                  <a:pt x="2598" y="3152"/>
                </a:lnTo>
                <a:lnTo>
                  <a:pt x="2596" y="3148"/>
                </a:lnTo>
                <a:lnTo>
                  <a:pt x="2595" y="3146"/>
                </a:lnTo>
                <a:lnTo>
                  <a:pt x="2595" y="3142"/>
                </a:lnTo>
                <a:lnTo>
                  <a:pt x="2597" y="3138"/>
                </a:lnTo>
                <a:lnTo>
                  <a:pt x="2602" y="3129"/>
                </a:lnTo>
                <a:lnTo>
                  <a:pt x="2609" y="3121"/>
                </a:lnTo>
                <a:lnTo>
                  <a:pt x="2613" y="3117"/>
                </a:lnTo>
                <a:lnTo>
                  <a:pt x="2616" y="3115"/>
                </a:lnTo>
                <a:lnTo>
                  <a:pt x="2621" y="3113"/>
                </a:lnTo>
                <a:lnTo>
                  <a:pt x="2626" y="3113"/>
                </a:lnTo>
                <a:lnTo>
                  <a:pt x="2641" y="3119"/>
                </a:lnTo>
                <a:lnTo>
                  <a:pt x="2664" y="3128"/>
                </a:lnTo>
                <a:lnTo>
                  <a:pt x="2686" y="3138"/>
                </a:lnTo>
                <a:lnTo>
                  <a:pt x="2704" y="3144"/>
                </a:lnTo>
                <a:lnTo>
                  <a:pt x="2708" y="3144"/>
                </a:lnTo>
                <a:lnTo>
                  <a:pt x="2711" y="3144"/>
                </a:lnTo>
                <a:lnTo>
                  <a:pt x="2712" y="3144"/>
                </a:lnTo>
                <a:lnTo>
                  <a:pt x="2715" y="3142"/>
                </a:lnTo>
                <a:lnTo>
                  <a:pt x="2717" y="3138"/>
                </a:lnTo>
                <a:lnTo>
                  <a:pt x="2723" y="3132"/>
                </a:lnTo>
                <a:lnTo>
                  <a:pt x="2730" y="3126"/>
                </a:lnTo>
                <a:lnTo>
                  <a:pt x="2736" y="3123"/>
                </a:lnTo>
                <a:lnTo>
                  <a:pt x="2739" y="3121"/>
                </a:lnTo>
                <a:lnTo>
                  <a:pt x="2740" y="3120"/>
                </a:lnTo>
                <a:lnTo>
                  <a:pt x="2739" y="3119"/>
                </a:lnTo>
                <a:lnTo>
                  <a:pt x="2736" y="3116"/>
                </a:lnTo>
                <a:lnTo>
                  <a:pt x="2729" y="3108"/>
                </a:lnTo>
                <a:lnTo>
                  <a:pt x="2721" y="3100"/>
                </a:lnTo>
                <a:lnTo>
                  <a:pt x="2710" y="3087"/>
                </a:lnTo>
                <a:lnTo>
                  <a:pt x="2698" y="3075"/>
                </a:lnTo>
                <a:lnTo>
                  <a:pt x="2689" y="3063"/>
                </a:lnTo>
                <a:lnTo>
                  <a:pt x="2682" y="3053"/>
                </a:lnTo>
                <a:lnTo>
                  <a:pt x="2674" y="3046"/>
                </a:lnTo>
                <a:lnTo>
                  <a:pt x="2667" y="3041"/>
                </a:lnTo>
                <a:lnTo>
                  <a:pt x="2660" y="3037"/>
                </a:lnTo>
                <a:lnTo>
                  <a:pt x="2653" y="3034"/>
                </a:lnTo>
                <a:lnTo>
                  <a:pt x="2647" y="3029"/>
                </a:lnTo>
                <a:lnTo>
                  <a:pt x="2640" y="3024"/>
                </a:lnTo>
                <a:lnTo>
                  <a:pt x="2634" y="3016"/>
                </a:lnTo>
                <a:lnTo>
                  <a:pt x="2630" y="3008"/>
                </a:lnTo>
                <a:lnTo>
                  <a:pt x="2629" y="2999"/>
                </a:lnTo>
                <a:lnTo>
                  <a:pt x="2628" y="2987"/>
                </a:lnTo>
                <a:lnTo>
                  <a:pt x="2627" y="2974"/>
                </a:lnTo>
                <a:lnTo>
                  <a:pt x="2627" y="2963"/>
                </a:lnTo>
                <a:lnTo>
                  <a:pt x="2627" y="2958"/>
                </a:lnTo>
                <a:lnTo>
                  <a:pt x="2626" y="2956"/>
                </a:lnTo>
                <a:lnTo>
                  <a:pt x="2623" y="2952"/>
                </a:lnTo>
                <a:lnTo>
                  <a:pt x="2622" y="2950"/>
                </a:lnTo>
                <a:lnTo>
                  <a:pt x="2619" y="2946"/>
                </a:lnTo>
                <a:lnTo>
                  <a:pt x="2617" y="2943"/>
                </a:lnTo>
                <a:lnTo>
                  <a:pt x="2616" y="2940"/>
                </a:lnTo>
                <a:lnTo>
                  <a:pt x="2616" y="2938"/>
                </a:lnTo>
                <a:lnTo>
                  <a:pt x="2619" y="2934"/>
                </a:lnTo>
                <a:lnTo>
                  <a:pt x="2626" y="2927"/>
                </a:lnTo>
                <a:lnTo>
                  <a:pt x="2632" y="2924"/>
                </a:lnTo>
                <a:lnTo>
                  <a:pt x="2638" y="2921"/>
                </a:lnTo>
                <a:lnTo>
                  <a:pt x="2644" y="2919"/>
                </a:lnTo>
                <a:lnTo>
                  <a:pt x="2653" y="2919"/>
                </a:lnTo>
                <a:lnTo>
                  <a:pt x="2670" y="2919"/>
                </a:lnTo>
                <a:lnTo>
                  <a:pt x="2682" y="2918"/>
                </a:lnTo>
                <a:lnTo>
                  <a:pt x="2687" y="2915"/>
                </a:lnTo>
                <a:lnTo>
                  <a:pt x="2691" y="2913"/>
                </a:lnTo>
                <a:lnTo>
                  <a:pt x="2695" y="2909"/>
                </a:lnTo>
                <a:lnTo>
                  <a:pt x="2698" y="2903"/>
                </a:lnTo>
                <a:lnTo>
                  <a:pt x="2699" y="2898"/>
                </a:lnTo>
                <a:lnTo>
                  <a:pt x="2699" y="2890"/>
                </a:lnTo>
                <a:lnTo>
                  <a:pt x="2698" y="2884"/>
                </a:lnTo>
                <a:lnTo>
                  <a:pt x="2696" y="2877"/>
                </a:lnTo>
                <a:lnTo>
                  <a:pt x="2690" y="2867"/>
                </a:lnTo>
                <a:lnTo>
                  <a:pt x="2685" y="2857"/>
                </a:lnTo>
                <a:lnTo>
                  <a:pt x="2684" y="2854"/>
                </a:lnTo>
                <a:lnTo>
                  <a:pt x="2684" y="2851"/>
                </a:lnTo>
                <a:lnTo>
                  <a:pt x="2685" y="2848"/>
                </a:lnTo>
                <a:lnTo>
                  <a:pt x="2686" y="2844"/>
                </a:lnTo>
                <a:lnTo>
                  <a:pt x="2689" y="2840"/>
                </a:lnTo>
                <a:lnTo>
                  <a:pt x="2692" y="2837"/>
                </a:lnTo>
                <a:lnTo>
                  <a:pt x="2697" y="2833"/>
                </a:lnTo>
                <a:lnTo>
                  <a:pt x="2702" y="2831"/>
                </a:lnTo>
                <a:lnTo>
                  <a:pt x="2714" y="2824"/>
                </a:lnTo>
                <a:lnTo>
                  <a:pt x="2723" y="2816"/>
                </a:lnTo>
                <a:lnTo>
                  <a:pt x="2727" y="2811"/>
                </a:lnTo>
                <a:lnTo>
                  <a:pt x="2729" y="2806"/>
                </a:lnTo>
                <a:lnTo>
                  <a:pt x="2731" y="2800"/>
                </a:lnTo>
                <a:lnTo>
                  <a:pt x="2733" y="2794"/>
                </a:lnTo>
                <a:lnTo>
                  <a:pt x="2734" y="2787"/>
                </a:lnTo>
                <a:lnTo>
                  <a:pt x="2735" y="2781"/>
                </a:lnTo>
                <a:lnTo>
                  <a:pt x="2737" y="2775"/>
                </a:lnTo>
                <a:lnTo>
                  <a:pt x="2740" y="2769"/>
                </a:lnTo>
                <a:lnTo>
                  <a:pt x="2743" y="2766"/>
                </a:lnTo>
                <a:lnTo>
                  <a:pt x="2748" y="2762"/>
                </a:lnTo>
                <a:lnTo>
                  <a:pt x="2753" y="2760"/>
                </a:lnTo>
                <a:lnTo>
                  <a:pt x="2758" y="2758"/>
                </a:lnTo>
                <a:lnTo>
                  <a:pt x="2768" y="2757"/>
                </a:lnTo>
                <a:lnTo>
                  <a:pt x="2780" y="2755"/>
                </a:lnTo>
                <a:lnTo>
                  <a:pt x="2790" y="2753"/>
                </a:lnTo>
                <a:lnTo>
                  <a:pt x="2797" y="2750"/>
                </a:lnTo>
                <a:lnTo>
                  <a:pt x="2799" y="2749"/>
                </a:lnTo>
                <a:lnTo>
                  <a:pt x="2800" y="2747"/>
                </a:lnTo>
                <a:lnTo>
                  <a:pt x="2799" y="2744"/>
                </a:lnTo>
                <a:lnTo>
                  <a:pt x="2796" y="2742"/>
                </a:lnTo>
                <a:lnTo>
                  <a:pt x="2792" y="2738"/>
                </a:lnTo>
                <a:lnTo>
                  <a:pt x="2787" y="2736"/>
                </a:lnTo>
                <a:lnTo>
                  <a:pt x="2781" y="2734"/>
                </a:lnTo>
                <a:lnTo>
                  <a:pt x="2774" y="2731"/>
                </a:lnTo>
                <a:lnTo>
                  <a:pt x="2767" y="2729"/>
                </a:lnTo>
                <a:lnTo>
                  <a:pt x="2760" y="2726"/>
                </a:lnTo>
                <a:lnTo>
                  <a:pt x="2754" y="2723"/>
                </a:lnTo>
                <a:lnTo>
                  <a:pt x="2748" y="2719"/>
                </a:lnTo>
                <a:lnTo>
                  <a:pt x="2736" y="2712"/>
                </a:lnTo>
                <a:lnTo>
                  <a:pt x="2727" y="2706"/>
                </a:lnTo>
                <a:lnTo>
                  <a:pt x="2722" y="2703"/>
                </a:lnTo>
                <a:lnTo>
                  <a:pt x="2720" y="2699"/>
                </a:lnTo>
                <a:lnTo>
                  <a:pt x="2717" y="2695"/>
                </a:lnTo>
                <a:lnTo>
                  <a:pt x="2715" y="2692"/>
                </a:lnTo>
                <a:lnTo>
                  <a:pt x="2715" y="2687"/>
                </a:lnTo>
                <a:lnTo>
                  <a:pt x="2715" y="2684"/>
                </a:lnTo>
                <a:lnTo>
                  <a:pt x="2716" y="2680"/>
                </a:lnTo>
                <a:lnTo>
                  <a:pt x="2717" y="2676"/>
                </a:lnTo>
                <a:lnTo>
                  <a:pt x="2718" y="2673"/>
                </a:lnTo>
                <a:lnTo>
                  <a:pt x="2718" y="2671"/>
                </a:lnTo>
                <a:lnTo>
                  <a:pt x="2718" y="2669"/>
                </a:lnTo>
                <a:lnTo>
                  <a:pt x="2717" y="2668"/>
                </a:lnTo>
                <a:lnTo>
                  <a:pt x="2712" y="2666"/>
                </a:lnTo>
                <a:lnTo>
                  <a:pt x="2705" y="2666"/>
                </a:lnTo>
                <a:lnTo>
                  <a:pt x="2701" y="2665"/>
                </a:lnTo>
                <a:lnTo>
                  <a:pt x="2697" y="2662"/>
                </a:lnTo>
                <a:lnTo>
                  <a:pt x="2692" y="2661"/>
                </a:lnTo>
                <a:lnTo>
                  <a:pt x="2690" y="2657"/>
                </a:lnTo>
                <a:lnTo>
                  <a:pt x="2686" y="2654"/>
                </a:lnTo>
                <a:lnTo>
                  <a:pt x="2685" y="2650"/>
                </a:lnTo>
                <a:lnTo>
                  <a:pt x="2685" y="2646"/>
                </a:lnTo>
                <a:lnTo>
                  <a:pt x="2685" y="2641"/>
                </a:lnTo>
                <a:lnTo>
                  <a:pt x="2690" y="2631"/>
                </a:lnTo>
                <a:lnTo>
                  <a:pt x="2693" y="2622"/>
                </a:lnTo>
                <a:lnTo>
                  <a:pt x="2695" y="2616"/>
                </a:lnTo>
                <a:lnTo>
                  <a:pt x="2695" y="2610"/>
                </a:lnTo>
                <a:lnTo>
                  <a:pt x="2695" y="2603"/>
                </a:lnTo>
                <a:lnTo>
                  <a:pt x="2693" y="2594"/>
                </a:lnTo>
                <a:lnTo>
                  <a:pt x="2690" y="2580"/>
                </a:lnTo>
                <a:lnTo>
                  <a:pt x="2685" y="2571"/>
                </a:lnTo>
                <a:lnTo>
                  <a:pt x="2682" y="2564"/>
                </a:lnTo>
                <a:lnTo>
                  <a:pt x="2678" y="2555"/>
                </a:lnTo>
                <a:lnTo>
                  <a:pt x="2677" y="2550"/>
                </a:lnTo>
                <a:lnTo>
                  <a:pt x="2678" y="2547"/>
                </a:lnTo>
                <a:lnTo>
                  <a:pt x="2679" y="2543"/>
                </a:lnTo>
                <a:lnTo>
                  <a:pt x="2682" y="2539"/>
                </a:lnTo>
                <a:lnTo>
                  <a:pt x="2684" y="2536"/>
                </a:lnTo>
                <a:lnTo>
                  <a:pt x="2689" y="2533"/>
                </a:lnTo>
                <a:lnTo>
                  <a:pt x="2693" y="2530"/>
                </a:lnTo>
                <a:lnTo>
                  <a:pt x="2698" y="2529"/>
                </a:lnTo>
                <a:lnTo>
                  <a:pt x="2709" y="2527"/>
                </a:lnTo>
                <a:lnTo>
                  <a:pt x="2720" y="2526"/>
                </a:lnTo>
                <a:lnTo>
                  <a:pt x="2733" y="2524"/>
                </a:lnTo>
                <a:lnTo>
                  <a:pt x="2746" y="2521"/>
                </a:lnTo>
                <a:lnTo>
                  <a:pt x="2760" y="2517"/>
                </a:lnTo>
                <a:lnTo>
                  <a:pt x="2770" y="2515"/>
                </a:lnTo>
                <a:lnTo>
                  <a:pt x="2774" y="2514"/>
                </a:lnTo>
                <a:lnTo>
                  <a:pt x="2778" y="2510"/>
                </a:lnTo>
                <a:lnTo>
                  <a:pt x="2781" y="2506"/>
                </a:lnTo>
                <a:lnTo>
                  <a:pt x="2784" y="2501"/>
                </a:lnTo>
                <a:lnTo>
                  <a:pt x="2786" y="2495"/>
                </a:lnTo>
                <a:lnTo>
                  <a:pt x="2790" y="2490"/>
                </a:lnTo>
                <a:lnTo>
                  <a:pt x="2792" y="2486"/>
                </a:lnTo>
                <a:lnTo>
                  <a:pt x="2796" y="2484"/>
                </a:lnTo>
                <a:lnTo>
                  <a:pt x="2799" y="2482"/>
                </a:lnTo>
                <a:lnTo>
                  <a:pt x="2803" y="2482"/>
                </a:lnTo>
                <a:lnTo>
                  <a:pt x="2806" y="2482"/>
                </a:lnTo>
                <a:lnTo>
                  <a:pt x="2810" y="2483"/>
                </a:lnTo>
                <a:lnTo>
                  <a:pt x="2815" y="2484"/>
                </a:lnTo>
                <a:lnTo>
                  <a:pt x="2818" y="2487"/>
                </a:lnTo>
                <a:lnTo>
                  <a:pt x="2823" y="2490"/>
                </a:lnTo>
                <a:lnTo>
                  <a:pt x="2827" y="2495"/>
                </a:lnTo>
                <a:lnTo>
                  <a:pt x="2830" y="2499"/>
                </a:lnTo>
                <a:lnTo>
                  <a:pt x="2833" y="2505"/>
                </a:lnTo>
                <a:lnTo>
                  <a:pt x="2833" y="2512"/>
                </a:lnTo>
                <a:lnTo>
                  <a:pt x="2833" y="2521"/>
                </a:lnTo>
                <a:lnTo>
                  <a:pt x="2830" y="2535"/>
                </a:lnTo>
                <a:lnTo>
                  <a:pt x="2830" y="2545"/>
                </a:lnTo>
                <a:lnTo>
                  <a:pt x="2831" y="2547"/>
                </a:lnTo>
                <a:lnTo>
                  <a:pt x="2834" y="2549"/>
                </a:lnTo>
                <a:lnTo>
                  <a:pt x="2837" y="2552"/>
                </a:lnTo>
                <a:lnTo>
                  <a:pt x="2842" y="2552"/>
                </a:lnTo>
                <a:lnTo>
                  <a:pt x="2847" y="2553"/>
                </a:lnTo>
                <a:lnTo>
                  <a:pt x="2852" y="2552"/>
                </a:lnTo>
                <a:lnTo>
                  <a:pt x="2856" y="2552"/>
                </a:lnTo>
                <a:lnTo>
                  <a:pt x="2861" y="2549"/>
                </a:lnTo>
                <a:lnTo>
                  <a:pt x="2871" y="2545"/>
                </a:lnTo>
                <a:lnTo>
                  <a:pt x="2881" y="2536"/>
                </a:lnTo>
                <a:lnTo>
                  <a:pt x="2888" y="2528"/>
                </a:lnTo>
                <a:lnTo>
                  <a:pt x="2896" y="2522"/>
                </a:lnTo>
                <a:lnTo>
                  <a:pt x="2899" y="2520"/>
                </a:lnTo>
                <a:lnTo>
                  <a:pt x="2905" y="2518"/>
                </a:lnTo>
                <a:lnTo>
                  <a:pt x="2911" y="2517"/>
                </a:lnTo>
                <a:lnTo>
                  <a:pt x="2920" y="2517"/>
                </a:lnTo>
                <a:lnTo>
                  <a:pt x="2940" y="2521"/>
                </a:lnTo>
                <a:lnTo>
                  <a:pt x="2957" y="2524"/>
                </a:lnTo>
                <a:lnTo>
                  <a:pt x="2974" y="2530"/>
                </a:lnTo>
                <a:lnTo>
                  <a:pt x="2986" y="2534"/>
                </a:lnTo>
                <a:lnTo>
                  <a:pt x="2993" y="2539"/>
                </a:lnTo>
                <a:lnTo>
                  <a:pt x="2998" y="2543"/>
                </a:lnTo>
                <a:lnTo>
                  <a:pt x="3000" y="2549"/>
                </a:lnTo>
                <a:lnTo>
                  <a:pt x="3001" y="2556"/>
                </a:lnTo>
                <a:lnTo>
                  <a:pt x="2999" y="2568"/>
                </a:lnTo>
                <a:lnTo>
                  <a:pt x="2998" y="2583"/>
                </a:lnTo>
                <a:lnTo>
                  <a:pt x="2998" y="2585"/>
                </a:lnTo>
                <a:lnTo>
                  <a:pt x="2998" y="2587"/>
                </a:lnTo>
                <a:lnTo>
                  <a:pt x="2999" y="2588"/>
                </a:lnTo>
                <a:lnTo>
                  <a:pt x="3000" y="2590"/>
                </a:lnTo>
                <a:lnTo>
                  <a:pt x="3005" y="2587"/>
                </a:lnTo>
                <a:lnTo>
                  <a:pt x="3013" y="2579"/>
                </a:lnTo>
                <a:lnTo>
                  <a:pt x="3018" y="2574"/>
                </a:lnTo>
                <a:lnTo>
                  <a:pt x="3024" y="2572"/>
                </a:lnTo>
                <a:lnTo>
                  <a:pt x="3029" y="2569"/>
                </a:lnTo>
                <a:lnTo>
                  <a:pt x="3033" y="2568"/>
                </a:lnTo>
                <a:lnTo>
                  <a:pt x="3038" y="2568"/>
                </a:lnTo>
                <a:lnTo>
                  <a:pt x="3043" y="2568"/>
                </a:lnTo>
                <a:lnTo>
                  <a:pt x="3048" y="2569"/>
                </a:lnTo>
                <a:lnTo>
                  <a:pt x="3052" y="2572"/>
                </a:lnTo>
                <a:lnTo>
                  <a:pt x="3061" y="2577"/>
                </a:lnTo>
                <a:lnTo>
                  <a:pt x="3068" y="2583"/>
                </a:lnTo>
                <a:lnTo>
                  <a:pt x="3075" y="2588"/>
                </a:lnTo>
                <a:lnTo>
                  <a:pt x="3080" y="2593"/>
                </a:lnTo>
                <a:lnTo>
                  <a:pt x="3086" y="2600"/>
                </a:lnTo>
                <a:lnTo>
                  <a:pt x="3089" y="2605"/>
                </a:lnTo>
                <a:lnTo>
                  <a:pt x="3090" y="2611"/>
                </a:lnTo>
                <a:lnTo>
                  <a:pt x="3094" y="2618"/>
                </a:lnTo>
                <a:lnTo>
                  <a:pt x="3102" y="2630"/>
                </a:lnTo>
                <a:lnTo>
                  <a:pt x="3117" y="2646"/>
                </a:lnTo>
                <a:lnTo>
                  <a:pt x="3124" y="2654"/>
                </a:lnTo>
                <a:lnTo>
                  <a:pt x="3130" y="2661"/>
                </a:lnTo>
                <a:lnTo>
                  <a:pt x="3134" y="2668"/>
                </a:lnTo>
                <a:lnTo>
                  <a:pt x="3137" y="2674"/>
                </a:lnTo>
                <a:lnTo>
                  <a:pt x="3136" y="2678"/>
                </a:lnTo>
                <a:lnTo>
                  <a:pt x="3133" y="2681"/>
                </a:lnTo>
                <a:lnTo>
                  <a:pt x="3131" y="2685"/>
                </a:lnTo>
                <a:lnTo>
                  <a:pt x="3127" y="2688"/>
                </a:lnTo>
                <a:lnTo>
                  <a:pt x="3124" y="2692"/>
                </a:lnTo>
                <a:lnTo>
                  <a:pt x="3121" y="2697"/>
                </a:lnTo>
                <a:lnTo>
                  <a:pt x="3119" y="2701"/>
                </a:lnTo>
                <a:lnTo>
                  <a:pt x="3120" y="2709"/>
                </a:lnTo>
                <a:lnTo>
                  <a:pt x="3123" y="2716"/>
                </a:lnTo>
                <a:lnTo>
                  <a:pt x="3125" y="2723"/>
                </a:lnTo>
                <a:lnTo>
                  <a:pt x="3129" y="2730"/>
                </a:lnTo>
                <a:lnTo>
                  <a:pt x="3133" y="2736"/>
                </a:lnTo>
                <a:lnTo>
                  <a:pt x="3140" y="2748"/>
                </a:lnTo>
                <a:lnTo>
                  <a:pt x="3146" y="2756"/>
                </a:lnTo>
                <a:lnTo>
                  <a:pt x="3149" y="2763"/>
                </a:lnTo>
                <a:lnTo>
                  <a:pt x="3151" y="2773"/>
                </a:lnTo>
                <a:lnTo>
                  <a:pt x="3150" y="2783"/>
                </a:lnTo>
                <a:lnTo>
                  <a:pt x="3149" y="2798"/>
                </a:lnTo>
                <a:lnTo>
                  <a:pt x="3148" y="2805"/>
                </a:lnTo>
                <a:lnTo>
                  <a:pt x="3149" y="2811"/>
                </a:lnTo>
                <a:lnTo>
                  <a:pt x="3151" y="2816"/>
                </a:lnTo>
                <a:lnTo>
                  <a:pt x="3155" y="2820"/>
                </a:lnTo>
                <a:lnTo>
                  <a:pt x="3158" y="2825"/>
                </a:lnTo>
                <a:lnTo>
                  <a:pt x="3161" y="2830"/>
                </a:lnTo>
                <a:lnTo>
                  <a:pt x="3163" y="2836"/>
                </a:lnTo>
                <a:lnTo>
                  <a:pt x="3163" y="2843"/>
                </a:lnTo>
                <a:lnTo>
                  <a:pt x="3163" y="2858"/>
                </a:lnTo>
                <a:lnTo>
                  <a:pt x="3162" y="2874"/>
                </a:lnTo>
                <a:lnTo>
                  <a:pt x="3163" y="2881"/>
                </a:lnTo>
                <a:lnTo>
                  <a:pt x="3163" y="2887"/>
                </a:lnTo>
                <a:lnTo>
                  <a:pt x="3165" y="2893"/>
                </a:lnTo>
                <a:lnTo>
                  <a:pt x="3168" y="2899"/>
                </a:lnTo>
                <a:lnTo>
                  <a:pt x="3171" y="2902"/>
                </a:lnTo>
                <a:lnTo>
                  <a:pt x="3177" y="2906"/>
                </a:lnTo>
                <a:lnTo>
                  <a:pt x="3184" y="2909"/>
                </a:lnTo>
                <a:lnTo>
                  <a:pt x="3192" y="2913"/>
                </a:lnTo>
                <a:lnTo>
                  <a:pt x="3199" y="2917"/>
                </a:lnTo>
                <a:lnTo>
                  <a:pt x="3205" y="2920"/>
                </a:lnTo>
                <a:lnTo>
                  <a:pt x="3209" y="2925"/>
                </a:lnTo>
                <a:lnTo>
                  <a:pt x="3212" y="2928"/>
                </a:lnTo>
                <a:lnTo>
                  <a:pt x="3215" y="2937"/>
                </a:lnTo>
                <a:lnTo>
                  <a:pt x="3220" y="2943"/>
                </a:lnTo>
                <a:lnTo>
                  <a:pt x="3222" y="2944"/>
                </a:lnTo>
                <a:lnTo>
                  <a:pt x="3226" y="2946"/>
                </a:lnTo>
                <a:lnTo>
                  <a:pt x="3230" y="2946"/>
                </a:lnTo>
                <a:lnTo>
                  <a:pt x="3233" y="2947"/>
                </a:lnTo>
                <a:lnTo>
                  <a:pt x="3243" y="2947"/>
                </a:lnTo>
                <a:lnTo>
                  <a:pt x="3256" y="2949"/>
                </a:lnTo>
                <a:lnTo>
                  <a:pt x="3263" y="2951"/>
                </a:lnTo>
                <a:lnTo>
                  <a:pt x="3270" y="2955"/>
                </a:lnTo>
                <a:lnTo>
                  <a:pt x="3276" y="2959"/>
                </a:lnTo>
                <a:lnTo>
                  <a:pt x="3283" y="2965"/>
                </a:lnTo>
                <a:lnTo>
                  <a:pt x="3288" y="2972"/>
                </a:lnTo>
                <a:lnTo>
                  <a:pt x="3293" y="2980"/>
                </a:lnTo>
                <a:lnTo>
                  <a:pt x="3296" y="2985"/>
                </a:lnTo>
                <a:lnTo>
                  <a:pt x="3299" y="2993"/>
                </a:lnTo>
                <a:lnTo>
                  <a:pt x="3303" y="3006"/>
                </a:lnTo>
                <a:lnTo>
                  <a:pt x="3307" y="3018"/>
                </a:lnTo>
                <a:lnTo>
                  <a:pt x="3308" y="3021"/>
                </a:lnTo>
                <a:lnTo>
                  <a:pt x="3310" y="3025"/>
                </a:lnTo>
                <a:lnTo>
                  <a:pt x="3313" y="3028"/>
                </a:lnTo>
                <a:lnTo>
                  <a:pt x="3316" y="3031"/>
                </a:lnTo>
                <a:lnTo>
                  <a:pt x="3322" y="3033"/>
                </a:lnTo>
                <a:lnTo>
                  <a:pt x="3329" y="3035"/>
                </a:lnTo>
                <a:lnTo>
                  <a:pt x="3337" y="3038"/>
                </a:lnTo>
                <a:lnTo>
                  <a:pt x="3345" y="3039"/>
                </a:lnTo>
                <a:lnTo>
                  <a:pt x="3353" y="3043"/>
                </a:lnTo>
                <a:lnTo>
                  <a:pt x="3362" y="3048"/>
                </a:lnTo>
                <a:lnTo>
                  <a:pt x="3369" y="3052"/>
                </a:lnTo>
                <a:lnTo>
                  <a:pt x="3375" y="3054"/>
                </a:lnTo>
                <a:lnTo>
                  <a:pt x="3382" y="3056"/>
                </a:lnTo>
                <a:lnTo>
                  <a:pt x="3390" y="3058"/>
                </a:lnTo>
                <a:lnTo>
                  <a:pt x="3395" y="3060"/>
                </a:lnTo>
                <a:lnTo>
                  <a:pt x="3400" y="3064"/>
                </a:lnTo>
                <a:lnTo>
                  <a:pt x="3404" y="3069"/>
                </a:lnTo>
                <a:lnTo>
                  <a:pt x="3409" y="3073"/>
                </a:lnTo>
                <a:lnTo>
                  <a:pt x="3417" y="3084"/>
                </a:lnTo>
                <a:lnTo>
                  <a:pt x="3426" y="3094"/>
                </a:lnTo>
                <a:lnTo>
                  <a:pt x="3432" y="3100"/>
                </a:lnTo>
                <a:lnTo>
                  <a:pt x="3441" y="3106"/>
                </a:lnTo>
                <a:lnTo>
                  <a:pt x="3451" y="3111"/>
                </a:lnTo>
                <a:lnTo>
                  <a:pt x="3463" y="3116"/>
                </a:lnTo>
                <a:lnTo>
                  <a:pt x="3467" y="3119"/>
                </a:lnTo>
                <a:lnTo>
                  <a:pt x="3473" y="3120"/>
                </a:lnTo>
                <a:lnTo>
                  <a:pt x="3478" y="3120"/>
                </a:lnTo>
                <a:lnTo>
                  <a:pt x="3482" y="3119"/>
                </a:lnTo>
                <a:lnTo>
                  <a:pt x="3485" y="3116"/>
                </a:lnTo>
                <a:lnTo>
                  <a:pt x="3489" y="3114"/>
                </a:lnTo>
                <a:lnTo>
                  <a:pt x="3490" y="3109"/>
                </a:lnTo>
                <a:lnTo>
                  <a:pt x="3491" y="3103"/>
                </a:lnTo>
                <a:lnTo>
                  <a:pt x="3492" y="3085"/>
                </a:lnTo>
                <a:lnTo>
                  <a:pt x="3493" y="3067"/>
                </a:lnTo>
                <a:lnTo>
                  <a:pt x="3493" y="3051"/>
                </a:lnTo>
                <a:lnTo>
                  <a:pt x="3493" y="3039"/>
                </a:lnTo>
                <a:lnTo>
                  <a:pt x="3493" y="3034"/>
                </a:lnTo>
                <a:lnTo>
                  <a:pt x="3495" y="3031"/>
                </a:lnTo>
                <a:lnTo>
                  <a:pt x="3497" y="3028"/>
                </a:lnTo>
                <a:lnTo>
                  <a:pt x="3501" y="3026"/>
                </a:lnTo>
                <a:lnTo>
                  <a:pt x="3508" y="3021"/>
                </a:lnTo>
                <a:lnTo>
                  <a:pt x="3518" y="3018"/>
                </a:lnTo>
                <a:lnTo>
                  <a:pt x="3524" y="3014"/>
                </a:lnTo>
                <a:lnTo>
                  <a:pt x="3528" y="3009"/>
                </a:lnTo>
                <a:lnTo>
                  <a:pt x="3530" y="3003"/>
                </a:lnTo>
                <a:lnTo>
                  <a:pt x="3533" y="2997"/>
                </a:lnTo>
                <a:lnTo>
                  <a:pt x="3534" y="2990"/>
                </a:lnTo>
                <a:lnTo>
                  <a:pt x="3536" y="2984"/>
                </a:lnTo>
                <a:lnTo>
                  <a:pt x="3540" y="2980"/>
                </a:lnTo>
                <a:lnTo>
                  <a:pt x="3546" y="2976"/>
                </a:lnTo>
                <a:lnTo>
                  <a:pt x="3547" y="2975"/>
                </a:lnTo>
                <a:lnTo>
                  <a:pt x="3549" y="2975"/>
                </a:lnTo>
                <a:lnTo>
                  <a:pt x="3552" y="2976"/>
                </a:lnTo>
                <a:lnTo>
                  <a:pt x="3553" y="2977"/>
                </a:lnTo>
                <a:lnTo>
                  <a:pt x="3555" y="2982"/>
                </a:lnTo>
                <a:lnTo>
                  <a:pt x="3556" y="2989"/>
                </a:lnTo>
                <a:lnTo>
                  <a:pt x="3558" y="2997"/>
                </a:lnTo>
                <a:lnTo>
                  <a:pt x="3560" y="3003"/>
                </a:lnTo>
                <a:lnTo>
                  <a:pt x="3562" y="3006"/>
                </a:lnTo>
                <a:lnTo>
                  <a:pt x="3565" y="3009"/>
                </a:lnTo>
                <a:lnTo>
                  <a:pt x="3570" y="3012"/>
                </a:lnTo>
                <a:lnTo>
                  <a:pt x="3575" y="3014"/>
                </a:lnTo>
                <a:lnTo>
                  <a:pt x="3580" y="3016"/>
                </a:lnTo>
                <a:lnTo>
                  <a:pt x="3585" y="3019"/>
                </a:lnTo>
                <a:lnTo>
                  <a:pt x="3590" y="3022"/>
                </a:lnTo>
                <a:lnTo>
                  <a:pt x="3593" y="3027"/>
                </a:lnTo>
                <a:lnTo>
                  <a:pt x="3597" y="3032"/>
                </a:lnTo>
                <a:lnTo>
                  <a:pt x="3599" y="3038"/>
                </a:lnTo>
                <a:lnTo>
                  <a:pt x="3603" y="3045"/>
                </a:lnTo>
                <a:lnTo>
                  <a:pt x="3606" y="3053"/>
                </a:lnTo>
                <a:lnTo>
                  <a:pt x="3609" y="3064"/>
                </a:lnTo>
                <a:lnTo>
                  <a:pt x="3609" y="3076"/>
                </a:lnTo>
                <a:lnTo>
                  <a:pt x="3610" y="3088"/>
                </a:lnTo>
                <a:lnTo>
                  <a:pt x="3611" y="3101"/>
                </a:lnTo>
                <a:lnTo>
                  <a:pt x="3612" y="3114"/>
                </a:lnTo>
                <a:lnTo>
                  <a:pt x="3610" y="3125"/>
                </a:lnTo>
                <a:lnTo>
                  <a:pt x="3608" y="3134"/>
                </a:lnTo>
                <a:lnTo>
                  <a:pt x="3604" y="3141"/>
                </a:lnTo>
                <a:lnTo>
                  <a:pt x="3599" y="3148"/>
                </a:lnTo>
                <a:lnTo>
                  <a:pt x="3596" y="3158"/>
                </a:lnTo>
                <a:lnTo>
                  <a:pt x="3595" y="3163"/>
                </a:lnTo>
                <a:lnTo>
                  <a:pt x="3595" y="3167"/>
                </a:lnTo>
                <a:lnTo>
                  <a:pt x="3596" y="3172"/>
                </a:lnTo>
                <a:lnTo>
                  <a:pt x="3598" y="3177"/>
                </a:lnTo>
                <a:lnTo>
                  <a:pt x="3602" y="3180"/>
                </a:lnTo>
                <a:lnTo>
                  <a:pt x="3606" y="3184"/>
                </a:lnTo>
                <a:lnTo>
                  <a:pt x="3611" y="3186"/>
                </a:lnTo>
                <a:lnTo>
                  <a:pt x="3617" y="3189"/>
                </a:lnTo>
                <a:lnTo>
                  <a:pt x="3623" y="3189"/>
                </a:lnTo>
                <a:lnTo>
                  <a:pt x="3629" y="3189"/>
                </a:lnTo>
                <a:lnTo>
                  <a:pt x="3634" y="3188"/>
                </a:lnTo>
                <a:lnTo>
                  <a:pt x="3638" y="3186"/>
                </a:lnTo>
                <a:lnTo>
                  <a:pt x="3642" y="3183"/>
                </a:lnTo>
                <a:lnTo>
                  <a:pt x="3644" y="3179"/>
                </a:lnTo>
                <a:lnTo>
                  <a:pt x="3647" y="3176"/>
                </a:lnTo>
                <a:lnTo>
                  <a:pt x="3647" y="3171"/>
                </a:lnTo>
                <a:lnTo>
                  <a:pt x="3648" y="3161"/>
                </a:lnTo>
                <a:lnTo>
                  <a:pt x="3648" y="3151"/>
                </a:lnTo>
                <a:lnTo>
                  <a:pt x="3649" y="3146"/>
                </a:lnTo>
                <a:lnTo>
                  <a:pt x="3649" y="3144"/>
                </a:lnTo>
                <a:lnTo>
                  <a:pt x="3650" y="3140"/>
                </a:lnTo>
                <a:lnTo>
                  <a:pt x="3653" y="3139"/>
                </a:lnTo>
                <a:lnTo>
                  <a:pt x="3654" y="3139"/>
                </a:lnTo>
                <a:lnTo>
                  <a:pt x="3656" y="3139"/>
                </a:lnTo>
                <a:lnTo>
                  <a:pt x="3660" y="3140"/>
                </a:lnTo>
                <a:lnTo>
                  <a:pt x="3663" y="3141"/>
                </a:lnTo>
                <a:lnTo>
                  <a:pt x="3669" y="3145"/>
                </a:lnTo>
                <a:lnTo>
                  <a:pt x="3675" y="3146"/>
                </a:lnTo>
                <a:lnTo>
                  <a:pt x="3684" y="3146"/>
                </a:lnTo>
                <a:lnTo>
                  <a:pt x="3692" y="3144"/>
                </a:lnTo>
                <a:lnTo>
                  <a:pt x="3698" y="3141"/>
                </a:lnTo>
                <a:lnTo>
                  <a:pt x="3703" y="3139"/>
                </a:lnTo>
                <a:lnTo>
                  <a:pt x="3706" y="3139"/>
                </a:lnTo>
                <a:lnTo>
                  <a:pt x="3710" y="3141"/>
                </a:lnTo>
                <a:lnTo>
                  <a:pt x="3716" y="3145"/>
                </a:lnTo>
                <a:lnTo>
                  <a:pt x="3722" y="3151"/>
                </a:lnTo>
                <a:lnTo>
                  <a:pt x="3728" y="3157"/>
                </a:lnTo>
                <a:lnTo>
                  <a:pt x="3731" y="3163"/>
                </a:lnTo>
                <a:lnTo>
                  <a:pt x="3737" y="3179"/>
                </a:lnTo>
                <a:lnTo>
                  <a:pt x="3744" y="3192"/>
                </a:lnTo>
                <a:lnTo>
                  <a:pt x="3753" y="3205"/>
                </a:lnTo>
                <a:lnTo>
                  <a:pt x="3757" y="3215"/>
                </a:lnTo>
                <a:lnTo>
                  <a:pt x="3757" y="3217"/>
                </a:lnTo>
                <a:lnTo>
                  <a:pt x="3757" y="3220"/>
                </a:lnTo>
                <a:lnTo>
                  <a:pt x="3755" y="3221"/>
                </a:lnTo>
                <a:lnTo>
                  <a:pt x="3751" y="3223"/>
                </a:lnTo>
                <a:lnTo>
                  <a:pt x="3737" y="3234"/>
                </a:lnTo>
                <a:lnTo>
                  <a:pt x="3725" y="3242"/>
                </a:lnTo>
                <a:lnTo>
                  <a:pt x="3719" y="3247"/>
                </a:lnTo>
                <a:lnTo>
                  <a:pt x="3716" y="3254"/>
                </a:lnTo>
                <a:lnTo>
                  <a:pt x="3715" y="3258"/>
                </a:lnTo>
                <a:lnTo>
                  <a:pt x="3713" y="3261"/>
                </a:lnTo>
                <a:lnTo>
                  <a:pt x="3713" y="3266"/>
                </a:lnTo>
                <a:lnTo>
                  <a:pt x="3715" y="3271"/>
                </a:lnTo>
                <a:lnTo>
                  <a:pt x="3716" y="3276"/>
                </a:lnTo>
                <a:lnTo>
                  <a:pt x="3719" y="3279"/>
                </a:lnTo>
                <a:lnTo>
                  <a:pt x="3723" y="3283"/>
                </a:lnTo>
                <a:lnTo>
                  <a:pt x="3728" y="3285"/>
                </a:lnTo>
                <a:lnTo>
                  <a:pt x="3732" y="3287"/>
                </a:lnTo>
                <a:lnTo>
                  <a:pt x="3737" y="3289"/>
                </a:lnTo>
                <a:lnTo>
                  <a:pt x="3743" y="3289"/>
                </a:lnTo>
                <a:lnTo>
                  <a:pt x="3748" y="3286"/>
                </a:lnTo>
                <a:lnTo>
                  <a:pt x="3754" y="3284"/>
                </a:lnTo>
                <a:lnTo>
                  <a:pt x="3759" y="3280"/>
                </a:lnTo>
                <a:lnTo>
                  <a:pt x="3763" y="3276"/>
                </a:lnTo>
                <a:lnTo>
                  <a:pt x="3769" y="3270"/>
                </a:lnTo>
                <a:lnTo>
                  <a:pt x="3778" y="3258"/>
                </a:lnTo>
                <a:lnTo>
                  <a:pt x="3786" y="3245"/>
                </a:lnTo>
                <a:lnTo>
                  <a:pt x="3791" y="3233"/>
                </a:lnTo>
                <a:lnTo>
                  <a:pt x="3793" y="3222"/>
                </a:lnTo>
                <a:lnTo>
                  <a:pt x="3794" y="3217"/>
                </a:lnTo>
                <a:lnTo>
                  <a:pt x="3795" y="3214"/>
                </a:lnTo>
                <a:lnTo>
                  <a:pt x="3797" y="3210"/>
                </a:lnTo>
                <a:lnTo>
                  <a:pt x="3800" y="3208"/>
                </a:lnTo>
                <a:lnTo>
                  <a:pt x="3803" y="3207"/>
                </a:lnTo>
                <a:lnTo>
                  <a:pt x="3805" y="3204"/>
                </a:lnTo>
                <a:lnTo>
                  <a:pt x="3806" y="3202"/>
                </a:lnTo>
                <a:lnTo>
                  <a:pt x="3807" y="3199"/>
                </a:lnTo>
                <a:lnTo>
                  <a:pt x="3807" y="3197"/>
                </a:lnTo>
                <a:lnTo>
                  <a:pt x="3807" y="3193"/>
                </a:lnTo>
                <a:lnTo>
                  <a:pt x="3806" y="3190"/>
                </a:lnTo>
                <a:lnTo>
                  <a:pt x="3804" y="3186"/>
                </a:lnTo>
                <a:lnTo>
                  <a:pt x="3803" y="3182"/>
                </a:lnTo>
                <a:lnTo>
                  <a:pt x="3801" y="3179"/>
                </a:lnTo>
                <a:lnTo>
                  <a:pt x="3801" y="3177"/>
                </a:lnTo>
                <a:lnTo>
                  <a:pt x="3801" y="3174"/>
                </a:lnTo>
                <a:lnTo>
                  <a:pt x="3804" y="3174"/>
                </a:lnTo>
                <a:lnTo>
                  <a:pt x="3806" y="3174"/>
                </a:lnTo>
                <a:lnTo>
                  <a:pt x="3811" y="3176"/>
                </a:lnTo>
                <a:lnTo>
                  <a:pt x="3816" y="3177"/>
                </a:lnTo>
                <a:lnTo>
                  <a:pt x="3826" y="3182"/>
                </a:lnTo>
                <a:lnTo>
                  <a:pt x="3836" y="3188"/>
                </a:lnTo>
                <a:lnTo>
                  <a:pt x="3844" y="3192"/>
                </a:lnTo>
                <a:lnTo>
                  <a:pt x="3851" y="3195"/>
                </a:lnTo>
                <a:lnTo>
                  <a:pt x="3858" y="3195"/>
                </a:lnTo>
                <a:lnTo>
                  <a:pt x="3867" y="3197"/>
                </a:lnTo>
                <a:lnTo>
                  <a:pt x="3874" y="3201"/>
                </a:lnTo>
                <a:lnTo>
                  <a:pt x="3880" y="3205"/>
                </a:lnTo>
                <a:lnTo>
                  <a:pt x="3885" y="3210"/>
                </a:lnTo>
                <a:lnTo>
                  <a:pt x="3889" y="3213"/>
                </a:lnTo>
                <a:lnTo>
                  <a:pt x="3895" y="3211"/>
                </a:lnTo>
                <a:lnTo>
                  <a:pt x="3902" y="3209"/>
                </a:lnTo>
                <a:lnTo>
                  <a:pt x="3912" y="3204"/>
                </a:lnTo>
                <a:lnTo>
                  <a:pt x="3918" y="3201"/>
                </a:lnTo>
                <a:lnTo>
                  <a:pt x="3930" y="3196"/>
                </a:lnTo>
                <a:lnTo>
                  <a:pt x="3942" y="3193"/>
                </a:lnTo>
                <a:lnTo>
                  <a:pt x="3948" y="3192"/>
                </a:lnTo>
                <a:lnTo>
                  <a:pt x="3952" y="3192"/>
                </a:lnTo>
                <a:lnTo>
                  <a:pt x="3956" y="3192"/>
                </a:lnTo>
                <a:lnTo>
                  <a:pt x="3959" y="3193"/>
                </a:lnTo>
                <a:lnTo>
                  <a:pt x="3964" y="3196"/>
                </a:lnTo>
                <a:lnTo>
                  <a:pt x="3967" y="3198"/>
                </a:lnTo>
                <a:lnTo>
                  <a:pt x="3969" y="3198"/>
                </a:lnTo>
                <a:lnTo>
                  <a:pt x="3971" y="3197"/>
                </a:lnTo>
                <a:lnTo>
                  <a:pt x="3976" y="3193"/>
                </a:lnTo>
                <a:lnTo>
                  <a:pt x="3983" y="3185"/>
                </a:lnTo>
                <a:lnTo>
                  <a:pt x="3992" y="3176"/>
                </a:lnTo>
                <a:lnTo>
                  <a:pt x="4000" y="3166"/>
                </a:lnTo>
                <a:lnTo>
                  <a:pt x="4002" y="3161"/>
                </a:lnTo>
                <a:lnTo>
                  <a:pt x="4005" y="3155"/>
                </a:lnTo>
                <a:lnTo>
                  <a:pt x="4007" y="3150"/>
                </a:lnTo>
                <a:lnTo>
                  <a:pt x="4008" y="3144"/>
                </a:lnTo>
                <a:lnTo>
                  <a:pt x="4008" y="3136"/>
                </a:lnTo>
                <a:lnTo>
                  <a:pt x="4008" y="3130"/>
                </a:lnTo>
                <a:lnTo>
                  <a:pt x="4007" y="3125"/>
                </a:lnTo>
                <a:lnTo>
                  <a:pt x="4003" y="3120"/>
                </a:lnTo>
                <a:lnTo>
                  <a:pt x="3995" y="3111"/>
                </a:lnTo>
                <a:lnTo>
                  <a:pt x="3986" y="3102"/>
                </a:lnTo>
                <a:lnTo>
                  <a:pt x="3981" y="3096"/>
                </a:lnTo>
                <a:lnTo>
                  <a:pt x="3976" y="3091"/>
                </a:lnTo>
                <a:lnTo>
                  <a:pt x="3974" y="3085"/>
                </a:lnTo>
                <a:lnTo>
                  <a:pt x="3971" y="3079"/>
                </a:lnTo>
                <a:lnTo>
                  <a:pt x="3970" y="3071"/>
                </a:lnTo>
                <a:lnTo>
                  <a:pt x="3970" y="3063"/>
                </a:lnTo>
                <a:lnTo>
                  <a:pt x="3971" y="3053"/>
                </a:lnTo>
                <a:lnTo>
                  <a:pt x="3974" y="3043"/>
                </a:lnTo>
                <a:lnTo>
                  <a:pt x="3978" y="3021"/>
                </a:lnTo>
                <a:lnTo>
                  <a:pt x="3984" y="3003"/>
                </a:lnTo>
                <a:lnTo>
                  <a:pt x="3987" y="2996"/>
                </a:lnTo>
                <a:lnTo>
                  <a:pt x="3989" y="2991"/>
                </a:lnTo>
                <a:lnTo>
                  <a:pt x="3993" y="2987"/>
                </a:lnTo>
                <a:lnTo>
                  <a:pt x="3996" y="2983"/>
                </a:lnTo>
                <a:lnTo>
                  <a:pt x="4001" y="2980"/>
                </a:lnTo>
                <a:lnTo>
                  <a:pt x="4006" y="2977"/>
                </a:lnTo>
                <a:lnTo>
                  <a:pt x="4012" y="2976"/>
                </a:lnTo>
                <a:lnTo>
                  <a:pt x="4020" y="2974"/>
                </a:lnTo>
                <a:lnTo>
                  <a:pt x="4037" y="2971"/>
                </a:lnTo>
                <a:lnTo>
                  <a:pt x="4050" y="2971"/>
                </a:lnTo>
                <a:lnTo>
                  <a:pt x="4055" y="2971"/>
                </a:lnTo>
                <a:lnTo>
                  <a:pt x="4059" y="2972"/>
                </a:lnTo>
                <a:lnTo>
                  <a:pt x="4063" y="2975"/>
                </a:lnTo>
                <a:lnTo>
                  <a:pt x="4065" y="2978"/>
                </a:lnTo>
                <a:lnTo>
                  <a:pt x="4070" y="2984"/>
                </a:lnTo>
                <a:lnTo>
                  <a:pt x="4074" y="2988"/>
                </a:lnTo>
                <a:lnTo>
                  <a:pt x="4076" y="2988"/>
                </a:lnTo>
                <a:lnTo>
                  <a:pt x="4077" y="2987"/>
                </a:lnTo>
                <a:lnTo>
                  <a:pt x="4078" y="2985"/>
                </a:lnTo>
                <a:lnTo>
                  <a:pt x="4078" y="2982"/>
                </a:lnTo>
                <a:lnTo>
                  <a:pt x="4081" y="2974"/>
                </a:lnTo>
                <a:lnTo>
                  <a:pt x="4083" y="2966"/>
                </a:lnTo>
                <a:lnTo>
                  <a:pt x="4085" y="2964"/>
                </a:lnTo>
                <a:lnTo>
                  <a:pt x="4089" y="2962"/>
                </a:lnTo>
                <a:lnTo>
                  <a:pt x="4093" y="2961"/>
                </a:lnTo>
                <a:lnTo>
                  <a:pt x="4096" y="2961"/>
                </a:lnTo>
                <a:lnTo>
                  <a:pt x="4101" y="2962"/>
                </a:lnTo>
                <a:lnTo>
                  <a:pt x="4106" y="2963"/>
                </a:lnTo>
                <a:lnTo>
                  <a:pt x="4110" y="2964"/>
                </a:lnTo>
                <a:lnTo>
                  <a:pt x="4115" y="2968"/>
                </a:lnTo>
                <a:lnTo>
                  <a:pt x="4125" y="2975"/>
                </a:lnTo>
                <a:lnTo>
                  <a:pt x="4133" y="2985"/>
                </a:lnTo>
                <a:lnTo>
                  <a:pt x="4141" y="2996"/>
                </a:lnTo>
                <a:lnTo>
                  <a:pt x="4150" y="3005"/>
                </a:lnTo>
                <a:lnTo>
                  <a:pt x="4153" y="3008"/>
                </a:lnTo>
                <a:lnTo>
                  <a:pt x="4157" y="3012"/>
                </a:lnTo>
                <a:lnTo>
                  <a:pt x="4160" y="3013"/>
                </a:lnTo>
                <a:lnTo>
                  <a:pt x="4163" y="3014"/>
                </a:lnTo>
                <a:lnTo>
                  <a:pt x="4165" y="3013"/>
                </a:lnTo>
                <a:lnTo>
                  <a:pt x="4169" y="3012"/>
                </a:lnTo>
                <a:lnTo>
                  <a:pt x="4171" y="3008"/>
                </a:lnTo>
                <a:lnTo>
                  <a:pt x="4173" y="3005"/>
                </a:lnTo>
                <a:lnTo>
                  <a:pt x="4179" y="2995"/>
                </a:lnTo>
                <a:lnTo>
                  <a:pt x="4187" y="2987"/>
                </a:lnTo>
                <a:lnTo>
                  <a:pt x="4190" y="2982"/>
                </a:lnTo>
                <a:lnTo>
                  <a:pt x="4192" y="2976"/>
                </a:lnTo>
                <a:lnTo>
                  <a:pt x="4194" y="2970"/>
                </a:lnTo>
                <a:lnTo>
                  <a:pt x="4195" y="2964"/>
                </a:lnTo>
                <a:lnTo>
                  <a:pt x="4195" y="2958"/>
                </a:lnTo>
                <a:lnTo>
                  <a:pt x="4194" y="2953"/>
                </a:lnTo>
                <a:lnTo>
                  <a:pt x="4191" y="2949"/>
                </a:lnTo>
                <a:lnTo>
                  <a:pt x="4188" y="2946"/>
                </a:lnTo>
                <a:lnTo>
                  <a:pt x="4181" y="2942"/>
                </a:lnTo>
                <a:lnTo>
                  <a:pt x="4173" y="2937"/>
                </a:lnTo>
                <a:lnTo>
                  <a:pt x="4171" y="2934"/>
                </a:lnTo>
                <a:lnTo>
                  <a:pt x="4171" y="2930"/>
                </a:lnTo>
                <a:lnTo>
                  <a:pt x="4171" y="2925"/>
                </a:lnTo>
                <a:lnTo>
                  <a:pt x="4172" y="2920"/>
                </a:lnTo>
                <a:lnTo>
                  <a:pt x="4176" y="2914"/>
                </a:lnTo>
                <a:lnTo>
                  <a:pt x="4179" y="2908"/>
                </a:lnTo>
                <a:lnTo>
                  <a:pt x="4184" y="2903"/>
                </a:lnTo>
                <a:lnTo>
                  <a:pt x="4189" y="2899"/>
                </a:lnTo>
                <a:lnTo>
                  <a:pt x="4194" y="2895"/>
                </a:lnTo>
                <a:lnTo>
                  <a:pt x="4200" y="2893"/>
                </a:lnTo>
                <a:lnTo>
                  <a:pt x="4206" y="2890"/>
                </a:lnTo>
                <a:lnTo>
                  <a:pt x="4211" y="2888"/>
                </a:lnTo>
                <a:lnTo>
                  <a:pt x="4216" y="2887"/>
                </a:lnTo>
                <a:lnTo>
                  <a:pt x="4221" y="2884"/>
                </a:lnTo>
                <a:lnTo>
                  <a:pt x="4226" y="2881"/>
                </a:lnTo>
                <a:lnTo>
                  <a:pt x="4228" y="2877"/>
                </a:lnTo>
                <a:lnTo>
                  <a:pt x="4230" y="2873"/>
                </a:lnTo>
                <a:lnTo>
                  <a:pt x="4233" y="2868"/>
                </a:lnTo>
                <a:lnTo>
                  <a:pt x="4234" y="2864"/>
                </a:lnTo>
                <a:lnTo>
                  <a:pt x="4234" y="2859"/>
                </a:lnTo>
                <a:lnTo>
                  <a:pt x="4234" y="2848"/>
                </a:lnTo>
                <a:lnTo>
                  <a:pt x="4234" y="2838"/>
                </a:lnTo>
                <a:lnTo>
                  <a:pt x="4233" y="2835"/>
                </a:lnTo>
                <a:lnTo>
                  <a:pt x="4232" y="2835"/>
                </a:lnTo>
                <a:lnTo>
                  <a:pt x="4228" y="2837"/>
                </a:lnTo>
                <a:lnTo>
                  <a:pt x="4226" y="2842"/>
                </a:lnTo>
                <a:lnTo>
                  <a:pt x="4221" y="2848"/>
                </a:lnTo>
                <a:lnTo>
                  <a:pt x="4215" y="2852"/>
                </a:lnTo>
                <a:lnTo>
                  <a:pt x="4207" y="2855"/>
                </a:lnTo>
                <a:lnTo>
                  <a:pt x="4200" y="2857"/>
                </a:lnTo>
                <a:lnTo>
                  <a:pt x="4191" y="2858"/>
                </a:lnTo>
                <a:lnTo>
                  <a:pt x="4184" y="2857"/>
                </a:lnTo>
                <a:lnTo>
                  <a:pt x="4178" y="2857"/>
                </a:lnTo>
                <a:lnTo>
                  <a:pt x="4173" y="2855"/>
                </a:lnTo>
                <a:lnTo>
                  <a:pt x="4171" y="2852"/>
                </a:lnTo>
                <a:lnTo>
                  <a:pt x="4170" y="2849"/>
                </a:lnTo>
                <a:lnTo>
                  <a:pt x="4169" y="2844"/>
                </a:lnTo>
                <a:lnTo>
                  <a:pt x="4167" y="2839"/>
                </a:lnTo>
                <a:lnTo>
                  <a:pt x="4169" y="2830"/>
                </a:lnTo>
                <a:lnTo>
                  <a:pt x="4172" y="2820"/>
                </a:lnTo>
                <a:lnTo>
                  <a:pt x="4173" y="2813"/>
                </a:lnTo>
                <a:lnTo>
                  <a:pt x="4173" y="2806"/>
                </a:lnTo>
                <a:lnTo>
                  <a:pt x="4171" y="2799"/>
                </a:lnTo>
                <a:lnTo>
                  <a:pt x="4167" y="2791"/>
                </a:lnTo>
                <a:lnTo>
                  <a:pt x="4164" y="2783"/>
                </a:lnTo>
                <a:lnTo>
                  <a:pt x="4164" y="2775"/>
                </a:lnTo>
                <a:lnTo>
                  <a:pt x="4164" y="2769"/>
                </a:lnTo>
                <a:lnTo>
                  <a:pt x="4164" y="2766"/>
                </a:lnTo>
                <a:lnTo>
                  <a:pt x="4163" y="2764"/>
                </a:lnTo>
                <a:lnTo>
                  <a:pt x="4156" y="2762"/>
                </a:lnTo>
                <a:lnTo>
                  <a:pt x="4150" y="2761"/>
                </a:lnTo>
                <a:lnTo>
                  <a:pt x="4141" y="2760"/>
                </a:lnTo>
                <a:lnTo>
                  <a:pt x="4129" y="2761"/>
                </a:lnTo>
                <a:lnTo>
                  <a:pt x="4115" y="2761"/>
                </a:lnTo>
                <a:lnTo>
                  <a:pt x="4107" y="2761"/>
                </a:lnTo>
                <a:lnTo>
                  <a:pt x="4103" y="2762"/>
                </a:lnTo>
                <a:lnTo>
                  <a:pt x="4101" y="2763"/>
                </a:lnTo>
                <a:lnTo>
                  <a:pt x="4096" y="2769"/>
                </a:lnTo>
                <a:lnTo>
                  <a:pt x="4093" y="2773"/>
                </a:lnTo>
                <a:lnTo>
                  <a:pt x="4088" y="2775"/>
                </a:lnTo>
                <a:lnTo>
                  <a:pt x="4080" y="2776"/>
                </a:lnTo>
                <a:lnTo>
                  <a:pt x="4071" y="2776"/>
                </a:lnTo>
                <a:lnTo>
                  <a:pt x="4064" y="2775"/>
                </a:lnTo>
                <a:lnTo>
                  <a:pt x="4057" y="2773"/>
                </a:lnTo>
                <a:lnTo>
                  <a:pt x="4051" y="2770"/>
                </a:lnTo>
                <a:lnTo>
                  <a:pt x="4045" y="2769"/>
                </a:lnTo>
                <a:lnTo>
                  <a:pt x="4038" y="2768"/>
                </a:lnTo>
                <a:lnTo>
                  <a:pt x="4028" y="2769"/>
                </a:lnTo>
                <a:lnTo>
                  <a:pt x="4024" y="2769"/>
                </a:lnTo>
                <a:lnTo>
                  <a:pt x="4020" y="2768"/>
                </a:lnTo>
                <a:lnTo>
                  <a:pt x="4018" y="2767"/>
                </a:lnTo>
                <a:lnTo>
                  <a:pt x="4017" y="2764"/>
                </a:lnTo>
                <a:lnTo>
                  <a:pt x="4017" y="2758"/>
                </a:lnTo>
                <a:lnTo>
                  <a:pt x="4019" y="2750"/>
                </a:lnTo>
                <a:lnTo>
                  <a:pt x="4025" y="2737"/>
                </a:lnTo>
                <a:lnTo>
                  <a:pt x="4034" y="2723"/>
                </a:lnTo>
                <a:lnTo>
                  <a:pt x="4037" y="2718"/>
                </a:lnTo>
                <a:lnTo>
                  <a:pt x="4038" y="2713"/>
                </a:lnTo>
                <a:lnTo>
                  <a:pt x="4036" y="2709"/>
                </a:lnTo>
                <a:lnTo>
                  <a:pt x="4033" y="2704"/>
                </a:lnTo>
                <a:lnTo>
                  <a:pt x="4021" y="2690"/>
                </a:lnTo>
                <a:lnTo>
                  <a:pt x="4006" y="2675"/>
                </a:lnTo>
                <a:lnTo>
                  <a:pt x="4000" y="2669"/>
                </a:lnTo>
                <a:lnTo>
                  <a:pt x="3993" y="2665"/>
                </a:lnTo>
                <a:lnTo>
                  <a:pt x="3989" y="2662"/>
                </a:lnTo>
                <a:lnTo>
                  <a:pt x="3986" y="2661"/>
                </a:lnTo>
                <a:lnTo>
                  <a:pt x="3982" y="2660"/>
                </a:lnTo>
                <a:lnTo>
                  <a:pt x="3978" y="2660"/>
                </a:lnTo>
                <a:lnTo>
                  <a:pt x="3975" y="2661"/>
                </a:lnTo>
                <a:lnTo>
                  <a:pt x="3973" y="2660"/>
                </a:lnTo>
                <a:lnTo>
                  <a:pt x="3970" y="2660"/>
                </a:lnTo>
                <a:lnTo>
                  <a:pt x="3969" y="2659"/>
                </a:lnTo>
                <a:lnTo>
                  <a:pt x="3967" y="2654"/>
                </a:lnTo>
                <a:lnTo>
                  <a:pt x="3964" y="2649"/>
                </a:lnTo>
                <a:lnTo>
                  <a:pt x="3954" y="2631"/>
                </a:lnTo>
                <a:lnTo>
                  <a:pt x="3944" y="2613"/>
                </a:lnTo>
                <a:lnTo>
                  <a:pt x="3939" y="2602"/>
                </a:lnTo>
                <a:lnTo>
                  <a:pt x="3937" y="2587"/>
                </a:lnTo>
                <a:lnTo>
                  <a:pt x="3933" y="2575"/>
                </a:lnTo>
                <a:lnTo>
                  <a:pt x="3931" y="2566"/>
                </a:lnTo>
                <a:lnTo>
                  <a:pt x="3925" y="2559"/>
                </a:lnTo>
                <a:lnTo>
                  <a:pt x="3917" y="2548"/>
                </a:lnTo>
                <a:lnTo>
                  <a:pt x="3908" y="2539"/>
                </a:lnTo>
                <a:lnTo>
                  <a:pt x="3901" y="2528"/>
                </a:lnTo>
                <a:lnTo>
                  <a:pt x="3900" y="2523"/>
                </a:lnTo>
                <a:lnTo>
                  <a:pt x="3899" y="2520"/>
                </a:lnTo>
                <a:lnTo>
                  <a:pt x="3899" y="2516"/>
                </a:lnTo>
                <a:lnTo>
                  <a:pt x="3900" y="2512"/>
                </a:lnTo>
                <a:lnTo>
                  <a:pt x="3902" y="2508"/>
                </a:lnTo>
                <a:lnTo>
                  <a:pt x="3907" y="2504"/>
                </a:lnTo>
                <a:lnTo>
                  <a:pt x="3910" y="2502"/>
                </a:lnTo>
                <a:lnTo>
                  <a:pt x="3912" y="2497"/>
                </a:lnTo>
                <a:lnTo>
                  <a:pt x="3913" y="2491"/>
                </a:lnTo>
                <a:lnTo>
                  <a:pt x="3912" y="2485"/>
                </a:lnTo>
                <a:lnTo>
                  <a:pt x="3913" y="2478"/>
                </a:lnTo>
                <a:lnTo>
                  <a:pt x="3917" y="2470"/>
                </a:lnTo>
                <a:lnTo>
                  <a:pt x="3919" y="2466"/>
                </a:lnTo>
                <a:lnTo>
                  <a:pt x="3921" y="2464"/>
                </a:lnTo>
                <a:lnTo>
                  <a:pt x="3925" y="2461"/>
                </a:lnTo>
                <a:lnTo>
                  <a:pt x="3929" y="2459"/>
                </a:lnTo>
                <a:lnTo>
                  <a:pt x="3936" y="2457"/>
                </a:lnTo>
                <a:lnTo>
                  <a:pt x="3942" y="2454"/>
                </a:lnTo>
                <a:lnTo>
                  <a:pt x="3948" y="2451"/>
                </a:lnTo>
                <a:lnTo>
                  <a:pt x="3954" y="2447"/>
                </a:lnTo>
                <a:lnTo>
                  <a:pt x="3956" y="2445"/>
                </a:lnTo>
                <a:lnTo>
                  <a:pt x="3959" y="2443"/>
                </a:lnTo>
                <a:lnTo>
                  <a:pt x="3964" y="2442"/>
                </a:lnTo>
                <a:lnTo>
                  <a:pt x="3968" y="2443"/>
                </a:lnTo>
                <a:lnTo>
                  <a:pt x="3973" y="2443"/>
                </a:lnTo>
                <a:lnTo>
                  <a:pt x="3977" y="2446"/>
                </a:lnTo>
                <a:lnTo>
                  <a:pt x="3981" y="2448"/>
                </a:lnTo>
                <a:lnTo>
                  <a:pt x="3986" y="2451"/>
                </a:lnTo>
                <a:lnTo>
                  <a:pt x="3996" y="2463"/>
                </a:lnTo>
                <a:lnTo>
                  <a:pt x="4006" y="2476"/>
                </a:lnTo>
                <a:lnTo>
                  <a:pt x="4012" y="2482"/>
                </a:lnTo>
                <a:lnTo>
                  <a:pt x="4018" y="2486"/>
                </a:lnTo>
                <a:lnTo>
                  <a:pt x="4021" y="2487"/>
                </a:lnTo>
                <a:lnTo>
                  <a:pt x="4025" y="2487"/>
                </a:lnTo>
                <a:lnTo>
                  <a:pt x="4028" y="2487"/>
                </a:lnTo>
                <a:lnTo>
                  <a:pt x="4032" y="2486"/>
                </a:lnTo>
                <a:lnTo>
                  <a:pt x="4040" y="2483"/>
                </a:lnTo>
                <a:lnTo>
                  <a:pt x="4047" y="2482"/>
                </a:lnTo>
                <a:lnTo>
                  <a:pt x="4053" y="2480"/>
                </a:lnTo>
                <a:lnTo>
                  <a:pt x="4059" y="2480"/>
                </a:lnTo>
                <a:lnTo>
                  <a:pt x="4064" y="2482"/>
                </a:lnTo>
                <a:lnTo>
                  <a:pt x="4069" y="2484"/>
                </a:lnTo>
                <a:lnTo>
                  <a:pt x="4074" y="2490"/>
                </a:lnTo>
                <a:lnTo>
                  <a:pt x="4080" y="2496"/>
                </a:lnTo>
                <a:lnTo>
                  <a:pt x="4084" y="2502"/>
                </a:lnTo>
                <a:lnTo>
                  <a:pt x="4089" y="2506"/>
                </a:lnTo>
                <a:lnTo>
                  <a:pt x="4094" y="2509"/>
                </a:lnTo>
                <a:lnTo>
                  <a:pt x="4099" y="2511"/>
                </a:lnTo>
                <a:lnTo>
                  <a:pt x="4107" y="2514"/>
                </a:lnTo>
                <a:lnTo>
                  <a:pt x="4115" y="2515"/>
                </a:lnTo>
                <a:lnTo>
                  <a:pt x="4122" y="2516"/>
                </a:lnTo>
                <a:lnTo>
                  <a:pt x="4129" y="2518"/>
                </a:lnTo>
                <a:lnTo>
                  <a:pt x="4137" y="2522"/>
                </a:lnTo>
                <a:lnTo>
                  <a:pt x="4144" y="2527"/>
                </a:lnTo>
                <a:lnTo>
                  <a:pt x="4151" y="2531"/>
                </a:lnTo>
                <a:lnTo>
                  <a:pt x="4157" y="2535"/>
                </a:lnTo>
                <a:lnTo>
                  <a:pt x="4164" y="2536"/>
                </a:lnTo>
                <a:lnTo>
                  <a:pt x="4172" y="2537"/>
                </a:lnTo>
                <a:lnTo>
                  <a:pt x="4177" y="2537"/>
                </a:lnTo>
                <a:lnTo>
                  <a:pt x="4181" y="2540"/>
                </a:lnTo>
                <a:lnTo>
                  <a:pt x="4185" y="2542"/>
                </a:lnTo>
                <a:lnTo>
                  <a:pt x="4190" y="2546"/>
                </a:lnTo>
                <a:lnTo>
                  <a:pt x="4194" y="2550"/>
                </a:lnTo>
                <a:lnTo>
                  <a:pt x="4196" y="2555"/>
                </a:lnTo>
                <a:lnTo>
                  <a:pt x="4198" y="2560"/>
                </a:lnTo>
                <a:lnTo>
                  <a:pt x="4201" y="2565"/>
                </a:lnTo>
                <a:lnTo>
                  <a:pt x="4202" y="2569"/>
                </a:lnTo>
                <a:lnTo>
                  <a:pt x="4204" y="2573"/>
                </a:lnTo>
                <a:lnTo>
                  <a:pt x="4208" y="2578"/>
                </a:lnTo>
                <a:lnTo>
                  <a:pt x="4211" y="2581"/>
                </a:lnTo>
                <a:lnTo>
                  <a:pt x="4220" y="2587"/>
                </a:lnTo>
                <a:lnTo>
                  <a:pt x="4228" y="2592"/>
                </a:lnTo>
                <a:lnTo>
                  <a:pt x="4235" y="2597"/>
                </a:lnTo>
                <a:lnTo>
                  <a:pt x="4242" y="2603"/>
                </a:lnTo>
                <a:lnTo>
                  <a:pt x="4247" y="2605"/>
                </a:lnTo>
                <a:lnTo>
                  <a:pt x="4250" y="2606"/>
                </a:lnTo>
                <a:lnTo>
                  <a:pt x="4252" y="2608"/>
                </a:lnTo>
                <a:lnTo>
                  <a:pt x="4254" y="2606"/>
                </a:lnTo>
                <a:lnTo>
                  <a:pt x="4258" y="2604"/>
                </a:lnTo>
                <a:lnTo>
                  <a:pt x="4261" y="2598"/>
                </a:lnTo>
                <a:lnTo>
                  <a:pt x="4270" y="2590"/>
                </a:lnTo>
                <a:lnTo>
                  <a:pt x="4276" y="2581"/>
                </a:lnTo>
                <a:lnTo>
                  <a:pt x="4282" y="2577"/>
                </a:lnTo>
                <a:lnTo>
                  <a:pt x="4286" y="2575"/>
                </a:lnTo>
                <a:lnTo>
                  <a:pt x="4291" y="2575"/>
                </a:lnTo>
                <a:lnTo>
                  <a:pt x="4297" y="2579"/>
                </a:lnTo>
                <a:lnTo>
                  <a:pt x="4304" y="2583"/>
                </a:lnTo>
                <a:lnTo>
                  <a:pt x="4310" y="2584"/>
                </a:lnTo>
                <a:lnTo>
                  <a:pt x="4315" y="2584"/>
                </a:lnTo>
                <a:lnTo>
                  <a:pt x="4318" y="2583"/>
                </a:lnTo>
                <a:lnTo>
                  <a:pt x="4322" y="2580"/>
                </a:lnTo>
                <a:lnTo>
                  <a:pt x="4327" y="2577"/>
                </a:lnTo>
                <a:lnTo>
                  <a:pt x="4334" y="2568"/>
                </a:lnTo>
                <a:lnTo>
                  <a:pt x="4342" y="2559"/>
                </a:lnTo>
                <a:lnTo>
                  <a:pt x="4348" y="2549"/>
                </a:lnTo>
                <a:lnTo>
                  <a:pt x="4351" y="2539"/>
                </a:lnTo>
                <a:lnTo>
                  <a:pt x="4353" y="2534"/>
                </a:lnTo>
                <a:lnTo>
                  <a:pt x="4354" y="2529"/>
                </a:lnTo>
                <a:lnTo>
                  <a:pt x="4357" y="2526"/>
                </a:lnTo>
                <a:lnTo>
                  <a:pt x="4360" y="2523"/>
                </a:lnTo>
                <a:lnTo>
                  <a:pt x="4364" y="2522"/>
                </a:lnTo>
                <a:lnTo>
                  <a:pt x="4367" y="2521"/>
                </a:lnTo>
                <a:lnTo>
                  <a:pt x="4372" y="2520"/>
                </a:lnTo>
                <a:lnTo>
                  <a:pt x="4377" y="2521"/>
                </a:lnTo>
                <a:lnTo>
                  <a:pt x="4381" y="2521"/>
                </a:lnTo>
                <a:lnTo>
                  <a:pt x="4385" y="2521"/>
                </a:lnTo>
                <a:lnTo>
                  <a:pt x="4389" y="2520"/>
                </a:lnTo>
                <a:lnTo>
                  <a:pt x="4391" y="2518"/>
                </a:lnTo>
                <a:lnTo>
                  <a:pt x="4393" y="2516"/>
                </a:lnTo>
                <a:lnTo>
                  <a:pt x="4395" y="2514"/>
                </a:lnTo>
                <a:lnTo>
                  <a:pt x="4395" y="2510"/>
                </a:lnTo>
                <a:lnTo>
                  <a:pt x="4396" y="2506"/>
                </a:lnTo>
                <a:lnTo>
                  <a:pt x="4396" y="2499"/>
                </a:lnTo>
                <a:lnTo>
                  <a:pt x="4399" y="2495"/>
                </a:lnTo>
                <a:lnTo>
                  <a:pt x="4400" y="2493"/>
                </a:lnTo>
                <a:lnTo>
                  <a:pt x="4403" y="2492"/>
                </a:lnTo>
                <a:lnTo>
                  <a:pt x="4405" y="2492"/>
                </a:lnTo>
                <a:lnTo>
                  <a:pt x="4409" y="2492"/>
                </a:lnTo>
                <a:lnTo>
                  <a:pt x="4415" y="2496"/>
                </a:lnTo>
                <a:lnTo>
                  <a:pt x="4420" y="2499"/>
                </a:lnTo>
                <a:lnTo>
                  <a:pt x="4422" y="2501"/>
                </a:lnTo>
                <a:lnTo>
                  <a:pt x="4424" y="2502"/>
                </a:lnTo>
                <a:lnTo>
                  <a:pt x="4425" y="2502"/>
                </a:lnTo>
                <a:lnTo>
                  <a:pt x="4428" y="2501"/>
                </a:lnTo>
                <a:lnTo>
                  <a:pt x="4429" y="2499"/>
                </a:lnTo>
                <a:lnTo>
                  <a:pt x="4430" y="2498"/>
                </a:lnTo>
                <a:lnTo>
                  <a:pt x="4430" y="2496"/>
                </a:lnTo>
                <a:lnTo>
                  <a:pt x="4430" y="2492"/>
                </a:lnTo>
                <a:lnTo>
                  <a:pt x="4428" y="2484"/>
                </a:lnTo>
                <a:lnTo>
                  <a:pt x="4424" y="2470"/>
                </a:lnTo>
                <a:lnTo>
                  <a:pt x="4421" y="2463"/>
                </a:lnTo>
                <a:lnTo>
                  <a:pt x="4418" y="2455"/>
                </a:lnTo>
                <a:lnTo>
                  <a:pt x="4414" y="2449"/>
                </a:lnTo>
                <a:lnTo>
                  <a:pt x="4409" y="2443"/>
                </a:lnTo>
                <a:lnTo>
                  <a:pt x="4404" y="2439"/>
                </a:lnTo>
                <a:lnTo>
                  <a:pt x="4398" y="2434"/>
                </a:lnTo>
                <a:lnTo>
                  <a:pt x="4392" y="2429"/>
                </a:lnTo>
                <a:lnTo>
                  <a:pt x="4386" y="2426"/>
                </a:lnTo>
                <a:lnTo>
                  <a:pt x="4370" y="2420"/>
                </a:lnTo>
                <a:lnTo>
                  <a:pt x="4353" y="2415"/>
                </a:lnTo>
                <a:lnTo>
                  <a:pt x="4346" y="2413"/>
                </a:lnTo>
                <a:lnTo>
                  <a:pt x="4340" y="2409"/>
                </a:lnTo>
                <a:lnTo>
                  <a:pt x="4337" y="2408"/>
                </a:lnTo>
                <a:lnTo>
                  <a:pt x="4336" y="2405"/>
                </a:lnTo>
                <a:lnTo>
                  <a:pt x="4336" y="2403"/>
                </a:lnTo>
                <a:lnTo>
                  <a:pt x="4337" y="2401"/>
                </a:lnTo>
                <a:lnTo>
                  <a:pt x="4339" y="2394"/>
                </a:lnTo>
                <a:lnTo>
                  <a:pt x="4340" y="2386"/>
                </a:lnTo>
                <a:lnTo>
                  <a:pt x="4339" y="2377"/>
                </a:lnTo>
                <a:lnTo>
                  <a:pt x="4337" y="2367"/>
                </a:lnTo>
                <a:lnTo>
                  <a:pt x="4333" y="2346"/>
                </a:lnTo>
                <a:lnTo>
                  <a:pt x="4327" y="2325"/>
                </a:lnTo>
                <a:lnTo>
                  <a:pt x="4326" y="2314"/>
                </a:lnTo>
                <a:lnTo>
                  <a:pt x="4323" y="2303"/>
                </a:lnTo>
                <a:lnTo>
                  <a:pt x="4323" y="2293"/>
                </a:lnTo>
                <a:lnTo>
                  <a:pt x="4323" y="2283"/>
                </a:lnTo>
                <a:lnTo>
                  <a:pt x="4324" y="2275"/>
                </a:lnTo>
                <a:lnTo>
                  <a:pt x="4328" y="2266"/>
                </a:lnTo>
                <a:lnTo>
                  <a:pt x="4333" y="2259"/>
                </a:lnTo>
                <a:lnTo>
                  <a:pt x="4340" y="2255"/>
                </a:lnTo>
                <a:lnTo>
                  <a:pt x="4345" y="2249"/>
                </a:lnTo>
                <a:lnTo>
                  <a:pt x="4348" y="2241"/>
                </a:lnTo>
                <a:lnTo>
                  <a:pt x="4351" y="2237"/>
                </a:lnTo>
                <a:lnTo>
                  <a:pt x="4354" y="2232"/>
                </a:lnTo>
                <a:lnTo>
                  <a:pt x="4359" y="2227"/>
                </a:lnTo>
                <a:lnTo>
                  <a:pt x="4365" y="2222"/>
                </a:lnTo>
                <a:lnTo>
                  <a:pt x="4384" y="2212"/>
                </a:lnTo>
                <a:lnTo>
                  <a:pt x="4409" y="2200"/>
                </a:lnTo>
                <a:lnTo>
                  <a:pt x="4433" y="2190"/>
                </a:lnTo>
                <a:lnTo>
                  <a:pt x="4452" y="2181"/>
                </a:lnTo>
                <a:lnTo>
                  <a:pt x="4460" y="2175"/>
                </a:lnTo>
                <a:lnTo>
                  <a:pt x="4467" y="2169"/>
                </a:lnTo>
                <a:lnTo>
                  <a:pt x="4475" y="2162"/>
                </a:lnTo>
                <a:lnTo>
                  <a:pt x="4481" y="2153"/>
                </a:lnTo>
                <a:lnTo>
                  <a:pt x="4488" y="2146"/>
                </a:lnTo>
                <a:lnTo>
                  <a:pt x="4493" y="2138"/>
                </a:lnTo>
                <a:lnTo>
                  <a:pt x="4497" y="2132"/>
                </a:lnTo>
                <a:lnTo>
                  <a:pt x="4499" y="2126"/>
                </a:lnTo>
                <a:lnTo>
                  <a:pt x="4502" y="2114"/>
                </a:lnTo>
                <a:lnTo>
                  <a:pt x="4503" y="2104"/>
                </a:lnTo>
                <a:lnTo>
                  <a:pt x="4502" y="2098"/>
                </a:lnTo>
                <a:lnTo>
                  <a:pt x="4500" y="2093"/>
                </a:lnTo>
                <a:lnTo>
                  <a:pt x="4498" y="2089"/>
                </a:lnTo>
                <a:lnTo>
                  <a:pt x="4494" y="2087"/>
                </a:lnTo>
                <a:lnTo>
                  <a:pt x="4491" y="2083"/>
                </a:lnTo>
                <a:lnTo>
                  <a:pt x="4488" y="2081"/>
                </a:lnTo>
                <a:lnTo>
                  <a:pt x="4488" y="2079"/>
                </a:lnTo>
                <a:lnTo>
                  <a:pt x="4488" y="2075"/>
                </a:lnTo>
                <a:lnTo>
                  <a:pt x="4490" y="2068"/>
                </a:lnTo>
                <a:lnTo>
                  <a:pt x="4490" y="2055"/>
                </a:lnTo>
                <a:lnTo>
                  <a:pt x="4490" y="2049"/>
                </a:lnTo>
                <a:lnTo>
                  <a:pt x="4490" y="2044"/>
                </a:lnTo>
                <a:lnTo>
                  <a:pt x="4491" y="2041"/>
                </a:lnTo>
                <a:lnTo>
                  <a:pt x="4493" y="2037"/>
                </a:lnTo>
                <a:lnTo>
                  <a:pt x="4496" y="2036"/>
                </a:lnTo>
                <a:lnTo>
                  <a:pt x="4498" y="2035"/>
                </a:lnTo>
                <a:lnTo>
                  <a:pt x="4502" y="2033"/>
                </a:lnTo>
                <a:lnTo>
                  <a:pt x="4505" y="2033"/>
                </a:lnTo>
                <a:lnTo>
                  <a:pt x="4512" y="2033"/>
                </a:lnTo>
                <a:lnTo>
                  <a:pt x="4518" y="2032"/>
                </a:lnTo>
                <a:lnTo>
                  <a:pt x="4525" y="2030"/>
                </a:lnTo>
                <a:lnTo>
                  <a:pt x="4534" y="2025"/>
                </a:lnTo>
                <a:lnTo>
                  <a:pt x="4538" y="2022"/>
                </a:lnTo>
                <a:lnTo>
                  <a:pt x="4542" y="2017"/>
                </a:lnTo>
                <a:lnTo>
                  <a:pt x="4544" y="2012"/>
                </a:lnTo>
                <a:lnTo>
                  <a:pt x="4546" y="2005"/>
                </a:lnTo>
                <a:lnTo>
                  <a:pt x="4549" y="1992"/>
                </a:lnTo>
                <a:lnTo>
                  <a:pt x="4553" y="1980"/>
                </a:lnTo>
                <a:lnTo>
                  <a:pt x="4555" y="1975"/>
                </a:lnTo>
                <a:lnTo>
                  <a:pt x="4559" y="1973"/>
                </a:lnTo>
                <a:lnTo>
                  <a:pt x="4563" y="1972"/>
                </a:lnTo>
                <a:lnTo>
                  <a:pt x="4568" y="1970"/>
                </a:lnTo>
                <a:lnTo>
                  <a:pt x="4573" y="1972"/>
                </a:lnTo>
                <a:lnTo>
                  <a:pt x="4578" y="1973"/>
                </a:lnTo>
                <a:lnTo>
                  <a:pt x="4582" y="1975"/>
                </a:lnTo>
                <a:lnTo>
                  <a:pt x="4587" y="1978"/>
                </a:lnTo>
                <a:lnTo>
                  <a:pt x="4595" y="1982"/>
                </a:lnTo>
                <a:lnTo>
                  <a:pt x="4603" y="1987"/>
                </a:lnTo>
                <a:lnTo>
                  <a:pt x="4606" y="1988"/>
                </a:lnTo>
                <a:lnTo>
                  <a:pt x="4610" y="1989"/>
                </a:lnTo>
                <a:lnTo>
                  <a:pt x="4614" y="1989"/>
                </a:lnTo>
                <a:lnTo>
                  <a:pt x="4618" y="1988"/>
                </a:lnTo>
                <a:lnTo>
                  <a:pt x="4622" y="1986"/>
                </a:lnTo>
                <a:lnTo>
                  <a:pt x="4625" y="1982"/>
                </a:lnTo>
                <a:lnTo>
                  <a:pt x="4629" y="1978"/>
                </a:lnTo>
                <a:lnTo>
                  <a:pt x="4632" y="1973"/>
                </a:lnTo>
                <a:lnTo>
                  <a:pt x="4636" y="1967"/>
                </a:lnTo>
                <a:lnTo>
                  <a:pt x="4638" y="1961"/>
                </a:lnTo>
                <a:lnTo>
                  <a:pt x="4641" y="1955"/>
                </a:lnTo>
                <a:lnTo>
                  <a:pt x="4642" y="1950"/>
                </a:lnTo>
                <a:lnTo>
                  <a:pt x="4642" y="1944"/>
                </a:lnTo>
                <a:lnTo>
                  <a:pt x="4641" y="1940"/>
                </a:lnTo>
                <a:lnTo>
                  <a:pt x="4638" y="1934"/>
                </a:lnTo>
                <a:lnTo>
                  <a:pt x="4636" y="1929"/>
                </a:lnTo>
                <a:lnTo>
                  <a:pt x="4631" y="1917"/>
                </a:lnTo>
                <a:lnTo>
                  <a:pt x="4626" y="1903"/>
                </a:lnTo>
                <a:lnTo>
                  <a:pt x="4625" y="1892"/>
                </a:lnTo>
                <a:lnTo>
                  <a:pt x="4625" y="1882"/>
                </a:lnTo>
                <a:lnTo>
                  <a:pt x="4625" y="1873"/>
                </a:lnTo>
                <a:lnTo>
                  <a:pt x="4626" y="1866"/>
                </a:lnTo>
                <a:lnTo>
                  <a:pt x="4626" y="1860"/>
                </a:lnTo>
                <a:lnTo>
                  <a:pt x="4629" y="1858"/>
                </a:lnTo>
                <a:lnTo>
                  <a:pt x="4631" y="1856"/>
                </a:lnTo>
                <a:lnTo>
                  <a:pt x="4636" y="1856"/>
                </a:lnTo>
                <a:lnTo>
                  <a:pt x="4642" y="1856"/>
                </a:lnTo>
                <a:lnTo>
                  <a:pt x="4647" y="1855"/>
                </a:lnTo>
                <a:lnTo>
                  <a:pt x="4654" y="1853"/>
                </a:lnTo>
                <a:lnTo>
                  <a:pt x="4661" y="1849"/>
                </a:lnTo>
                <a:lnTo>
                  <a:pt x="4668" y="1846"/>
                </a:lnTo>
                <a:lnTo>
                  <a:pt x="4673" y="1843"/>
                </a:lnTo>
                <a:lnTo>
                  <a:pt x="4677" y="1842"/>
                </a:lnTo>
                <a:lnTo>
                  <a:pt x="4683" y="1841"/>
                </a:lnTo>
                <a:lnTo>
                  <a:pt x="4688" y="1842"/>
                </a:lnTo>
                <a:lnTo>
                  <a:pt x="4692" y="1844"/>
                </a:lnTo>
                <a:lnTo>
                  <a:pt x="4695" y="1846"/>
                </a:lnTo>
                <a:lnTo>
                  <a:pt x="4698" y="1848"/>
                </a:lnTo>
                <a:lnTo>
                  <a:pt x="4702" y="1850"/>
                </a:lnTo>
                <a:lnTo>
                  <a:pt x="4706" y="1852"/>
                </a:lnTo>
                <a:lnTo>
                  <a:pt x="4710" y="1849"/>
                </a:lnTo>
                <a:lnTo>
                  <a:pt x="4712" y="1847"/>
                </a:lnTo>
                <a:lnTo>
                  <a:pt x="4716" y="1838"/>
                </a:lnTo>
                <a:lnTo>
                  <a:pt x="4718" y="1830"/>
                </a:lnTo>
                <a:lnTo>
                  <a:pt x="4720" y="1821"/>
                </a:lnTo>
                <a:lnTo>
                  <a:pt x="4723" y="1811"/>
                </a:lnTo>
                <a:lnTo>
                  <a:pt x="4723" y="1803"/>
                </a:lnTo>
                <a:lnTo>
                  <a:pt x="4723" y="1796"/>
                </a:lnTo>
                <a:lnTo>
                  <a:pt x="4723" y="1790"/>
                </a:lnTo>
                <a:lnTo>
                  <a:pt x="4720" y="1784"/>
                </a:lnTo>
                <a:lnTo>
                  <a:pt x="4718" y="1778"/>
                </a:lnTo>
                <a:lnTo>
                  <a:pt x="4716" y="1772"/>
                </a:lnTo>
                <a:lnTo>
                  <a:pt x="4710" y="1762"/>
                </a:lnTo>
                <a:lnTo>
                  <a:pt x="4706" y="1754"/>
                </a:lnTo>
                <a:lnTo>
                  <a:pt x="4705" y="1751"/>
                </a:lnTo>
                <a:lnTo>
                  <a:pt x="4706" y="1746"/>
                </a:lnTo>
                <a:lnTo>
                  <a:pt x="4708" y="1742"/>
                </a:lnTo>
                <a:lnTo>
                  <a:pt x="4711" y="1739"/>
                </a:lnTo>
                <a:lnTo>
                  <a:pt x="4719" y="1729"/>
                </a:lnTo>
                <a:lnTo>
                  <a:pt x="4727" y="1721"/>
                </a:lnTo>
                <a:lnTo>
                  <a:pt x="4735" y="1715"/>
                </a:lnTo>
                <a:lnTo>
                  <a:pt x="4742" y="1709"/>
                </a:lnTo>
                <a:lnTo>
                  <a:pt x="4751" y="1703"/>
                </a:lnTo>
                <a:lnTo>
                  <a:pt x="4759" y="1698"/>
                </a:lnTo>
                <a:lnTo>
                  <a:pt x="4764" y="1695"/>
                </a:lnTo>
                <a:lnTo>
                  <a:pt x="4767" y="1692"/>
                </a:lnTo>
                <a:lnTo>
                  <a:pt x="4765" y="1690"/>
                </a:lnTo>
                <a:lnTo>
                  <a:pt x="4759" y="1688"/>
                </a:lnTo>
                <a:lnTo>
                  <a:pt x="4754" y="1685"/>
                </a:lnTo>
                <a:lnTo>
                  <a:pt x="4746" y="1683"/>
                </a:lnTo>
                <a:lnTo>
                  <a:pt x="4740" y="1678"/>
                </a:lnTo>
                <a:lnTo>
                  <a:pt x="4736" y="1674"/>
                </a:lnTo>
                <a:lnTo>
                  <a:pt x="4727" y="1664"/>
                </a:lnTo>
                <a:lnTo>
                  <a:pt x="4723" y="1655"/>
                </a:lnTo>
                <a:lnTo>
                  <a:pt x="4717" y="1648"/>
                </a:lnTo>
                <a:lnTo>
                  <a:pt x="4710" y="1642"/>
                </a:lnTo>
                <a:lnTo>
                  <a:pt x="4704" y="1638"/>
                </a:lnTo>
                <a:lnTo>
                  <a:pt x="4696" y="1629"/>
                </a:lnTo>
                <a:lnTo>
                  <a:pt x="4692" y="1622"/>
                </a:lnTo>
                <a:lnTo>
                  <a:pt x="4688" y="1616"/>
                </a:lnTo>
                <a:lnTo>
                  <a:pt x="4686" y="1608"/>
                </a:lnTo>
                <a:lnTo>
                  <a:pt x="4685" y="1592"/>
                </a:lnTo>
                <a:lnTo>
                  <a:pt x="4683" y="1579"/>
                </a:lnTo>
                <a:lnTo>
                  <a:pt x="4681" y="1565"/>
                </a:lnTo>
                <a:lnTo>
                  <a:pt x="4677" y="1551"/>
                </a:lnTo>
                <a:lnTo>
                  <a:pt x="4673" y="1538"/>
                </a:lnTo>
                <a:lnTo>
                  <a:pt x="4668" y="1529"/>
                </a:lnTo>
                <a:lnTo>
                  <a:pt x="4663" y="1524"/>
                </a:lnTo>
                <a:lnTo>
                  <a:pt x="4658" y="1518"/>
                </a:lnTo>
                <a:lnTo>
                  <a:pt x="4652" y="1513"/>
                </a:lnTo>
                <a:lnTo>
                  <a:pt x="4642" y="1506"/>
                </a:lnTo>
                <a:lnTo>
                  <a:pt x="4632" y="1499"/>
                </a:lnTo>
                <a:lnTo>
                  <a:pt x="4628" y="1494"/>
                </a:lnTo>
                <a:lnTo>
                  <a:pt x="4625" y="1489"/>
                </a:lnTo>
                <a:lnTo>
                  <a:pt x="4623" y="1483"/>
                </a:lnTo>
                <a:lnTo>
                  <a:pt x="4622" y="1478"/>
                </a:lnTo>
                <a:lnTo>
                  <a:pt x="4622" y="1472"/>
                </a:lnTo>
                <a:lnTo>
                  <a:pt x="4623" y="1468"/>
                </a:lnTo>
                <a:lnTo>
                  <a:pt x="4626" y="1463"/>
                </a:lnTo>
                <a:lnTo>
                  <a:pt x="4630" y="1459"/>
                </a:lnTo>
                <a:lnTo>
                  <a:pt x="4643" y="1453"/>
                </a:lnTo>
                <a:lnTo>
                  <a:pt x="4657" y="1449"/>
                </a:lnTo>
                <a:lnTo>
                  <a:pt x="4663" y="1447"/>
                </a:lnTo>
                <a:lnTo>
                  <a:pt x="4667" y="1445"/>
                </a:lnTo>
                <a:lnTo>
                  <a:pt x="4668" y="1444"/>
                </a:lnTo>
                <a:lnTo>
                  <a:pt x="4669" y="1443"/>
                </a:lnTo>
                <a:lnTo>
                  <a:pt x="4669" y="1440"/>
                </a:lnTo>
                <a:lnTo>
                  <a:pt x="4669" y="1439"/>
                </a:lnTo>
                <a:lnTo>
                  <a:pt x="4663" y="1425"/>
                </a:lnTo>
                <a:lnTo>
                  <a:pt x="4658" y="1411"/>
                </a:lnTo>
                <a:lnTo>
                  <a:pt x="4655" y="1405"/>
                </a:lnTo>
                <a:lnTo>
                  <a:pt x="4649" y="1396"/>
                </a:lnTo>
                <a:lnTo>
                  <a:pt x="4643" y="1389"/>
                </a:lnTo>
                <a:lnTo>
                  <a:pt x="4637" y="1383"/>
                </a:lnTo>
                <a:lnTo>
                  <a:pt x="4624" y="1371"/>
                </a:lnTo>
                <a:lnTo>
                  <a:pt x="4607" y="1356"/>
                </a:lnTo>
                <a:lnTo>
                  <a:pt x="4604" y="1351"/>
                </a:lnTo>
                <a:lnTo>
                  <a:pt x="4601" y="1348"/>
                </a:lnTo>
                <a:lnTo>
                  <a:pt x="4599" y="1343"/>
                </a:lnTo>
                <a:lnTo>
                  <a:pt x="4599" y="1339"/>
                </a:lnTo>
                <a:lnTo>
                  <a:pt x="4599" y="1331"/>
                </a:lnTo>
                <a:lnTo>
                  <a:pt x="4599" y="131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10" name="甘肃">
            <a:extLst>
              <a:ext uri="{FF2B5EF4-FFF2-40B4-BE49-F238E27FC236}">
                <a16:creationId xmlns:a16="http://schemas.microsoft.com/office/drawing/2014/main" id="{BAD8A775-ACD9-7CE3-148B-86BA1099DA58}"/>
              </a:ext>
            </a:extLst>
          </p:cNvPr>
          <p:cNvSpPr/>
          <p:nvPr/>
        </p:nvSpPr>
        <p:spPr bwMode="auto">
          <a:xfrm>
            <a:off x="3222785" y="1708314"/>
            <a:ext cx="2026433" cy="1795231"/>
          </a:xfrm>
          <a:custGeom>
            <a:avLst/>
            <a:gdLst>
              <a:gd name="T0" fmla="*/ 5071 w 5358"/>
              <a:gd name="T1" fmla="*/ 2925 h 4735"/>
              <a:gd name="T2" fmla="*/ 5289 w 5358"/>
              <a:gd name="T3" fmla="*/ 3067 h 4735"/>
              <a:gd name="T4" fmla="*/ 5306 w 5358"/>
              <a:gd name="T5" fmla="*/ 3448 h 4735"/>
              <a:gd name="T6" fmla="*/ 5084 w 5358"/>
              <a:gd name="T7" fmla="*/ 3604 h 4735"/>
              <a:gd name="T8" fmla="*/ 5043 w 5358"/>
              <a:gd name="T9" fmla="*/ 3697 h 4735"/>
              <a:gd name="T10" fmla="*/ 4806 w 5358"/>
              <a:gd name="T11" fmla="*/ 3735 h 4735"/>
              <a:gd name="T12" fmla="*/ 4594 w 5358"/>
              <a:gd name="T13" fmla="*/ 3923 h 4735"/>
              <a:gd name="T14" fmla="*/ 4567 w 5358"/>
              <a:gd name="T15" fmla="*/ 4191 h 4735"/>
              <a:gd name="T16" fmla="*/ 4457 w 5358"/>
              <a:gd name="T17" fmla="*/ 4323 h 4735"/>
              <a:gd name="T18" fmla="*/ 4377 w 5358"/>
              <a:gd name="T19" fmla="*/ 4504 h 4735"/>
              <a:gd name="T20" fmla="*/ 4158 w 5358"/>
              <a:gd name="T21" fmla="*/ 4658 h 4735"/>
              <a:gd name="T22" fmla="*/ 3939 w 5358"/>
              <a:gd name="T23" fmla="*/ 4703 h 4735"/>
              <a:gd name="T24" fmla="*/ 3791 w 5358"/>
              <a:gd name="T25" fmla="*/ 4510 h 4735"/>
              <a:gd name="T26" fmla="*/ 3681 w 5358"/>
              <a:gd name="T27" fmla="*/ 4230 h 4735"/>
              <a:gd name="T28" fmla="*/ 3405 w 5358"/>
              <a:gd name="T29" fmla="*/ 4171 h 4735"/>
              <a:gd name="T30" fmla="*/ 3280 w 5358"/>
              <a:gd name="T31" fmla="*/ 3937 h 4735"/>
              <a:gd name="T32" fmla="*/ 3083 w 5358"/>
              <a:gd name="T33" fmla="*/ 4155 h 4735"/>
              <a:gd name="T34" fmla="*/ 2995 w 5358"/>
              <a:gd name="T35" fmla="*/ 4347 h 4735"/>
              <a:gd name="T36" fmla="*/ 2936 w 5358"/>
              <a:gd name="T37" fmla="*/ 4267 h 4735"/>
              <a:gd name="T38" fmla="*/ 2763 w 5358"/>
              <a:gd name="T39" fmla="*/ 4158 h 4735"/>
              <a:gd name="T40" fmla="*/ 2555 w 5358"/>
              <a:gd name="T41" fmla="*/ 3917 h 4735"/>
              <a:gd name="T42" fmla="*/ 2820 w 5358"/>
              <a:gd name="T43" fmla="*/ 3933 h 4735"/>
              <a:gd name="T44" fmla="*/ 3047 w 5358"/>
              <a:gd name="T45" fmla="*/ 3915 h 4735"/>
              <a:gd name="T46" fmla="*/ 2990 w 5358"/>
              <a:gd name="T47" fmla="*/ 3656 h 4735"/>
              <a:gd name="T48" fmla="*/ 3224 w 5358"/>
              <a:gd name="T49" fmla="*/ 3367 h 4735"/>
              <a:gd name="T50" fmla="*/ 3376 w 5358"/>
              <a:gd name="T51" fmla="*/ 3218 h 4735"/>
              <a:gd name="T52" fmla="*/ 3278 w 5358"/>
              <a:gd name="T53" fmla="*/ 2875 h 4735"/>
              <a:gd name="T54" fmla="*/ 3224 w 5358"/>
              <a:gd name="T55" fmla="*/ 2604 h 4735"/>
              <a:gd name="T56" fmla="*/ 2986 w 5358"/>
              <a:gd name="T57" fmla="*/ 2398 h 4735"/>
              <a:gd name="T58" fmla="*/ 2664 w 5358"/>
              <a:gd name="T59" fmla="*/ 2144 h 4735"/>
              <a:gd name="T60" fmla="*/ 2518 w 5358"/>
              <a:gd name="T61" fmla="*/ 2098 h 4735"/>
              <a:gd name="T62" fmla="*/ 2179 w 5358"/>
              <a:gd name="T63" fmla="*/ 1781 h 4735"/>
              <a:gd name="T64" fmla="*/ 1922 w 5358"/>
              <a:gd name="T65" fmla="*/ 1724 h 4735"/>
              <a:gd name="T66" fmla="*/ 1672 w 5358"/>
              <a:gd name="T67" fmla="*/ 1651 h 4735"/>
              <a:gd name="T68" fmla="*/ 1503 w 5358"/>
              <a:gd name="T69" fmla="*/ 1842 h 4735"/>
              <a:gd name="T70" fmla="*/ 1346 w 5358"/>
              <a:gd name="T71" fmla="*/ 2006 h 4735"/>
              <a:gd name="T72" fmla="*/ 1038 w 5358"/>
              <a:gd name="T73" fmla="*/ 1891 h 4735"/>
              <a:gd name="T74" fmla="*/ 646 w 5358"/>
              <a:gd name="T75" fmla="*/ 1760 h 4735"/>
              <a:gd name="T76" fmla="*/ 363 w 5358"/>
              <a:gd name="T77" fmla="*/ 1533 h 4735"/>
              <a:gd name="T78" fmla="*/ 23 w 5358"/>
              <a:gd name="T79" fmla="*/ 1323 h 4735"/>
              <a:gd name="T80" fmla="*/ 287 w 5358"/>
              <a:gd name="T81" fmla="*/ 785 h 4735"/>
              <a:gd name="T82" fmla="*/ 826 w 5358"/>
              <a:gd name="T83" fmla="*/ 489 h 4735"/>
              <a:gd name="T84" fmla="*/ 1389 w 5358"/>
              <a:gd name="T85" fmla="*/ 276 h 4735"/>
              <a:gd name="T86" fmla="*/ 1868 w 5358"/>
              <a:gd name="T87" fmla="*/ 359 h 4735"/>
              <a:gd name="T88" fmla="*/ 2033 w 5358"/>
              <a:gd name="T89" fmla="*/ 875 h 4735"/>
              <a:gd name="T90" fmla="*/ 2161 w 5358"/>
              <a:gd name="T91" fmla="*/ 1014 h 4735"/>
              <a:gd name="T92" fmla="*/ 2644 w 5358"/>
              <a:gd name="T93" fmla="*/ 1044 h 4735"/>
              <a:gd name="T94" fmla="*/ 2450 w 5358"/>
              <a:gd name="T95" fmla="*/ 1382 h 4735"/>
              <a:gd name="T96" fmla="*/ 2795 w 5358"/>
              <a:gd name="T97" fmla="*/ 1639 h 4735"/>
              <a:gd name="T98" fmla="*/ 2999 w 5358"/>
              <a:gd name="T99" fmla="*/ 1964 h 4735"/>
              <a:gd name="T100" fmla="*/ 3292 w 5358"/>
              <a:gd name="T101" fmla="*/ 1755 h 4735"/>
              <a:gd name="T102" fmla="*/ 3830 w 5358"/>
              <a:gd name="T103" fmla="*/ 1776 h 4735"/>
              <a:gd name="T104" fmla="*/ 3625 w 5358"/>
              <a:gd name="T105" fmla="*/ 2174 h 4735"/>
              <a:gd name="T106" fmla="*/ 3836 w 5358"/>
              <a:gd name="T107" fmla="*/ 2584 h 4735"/>
              <a:gd name="T108" fmla="*/ 4081 w 5358"/>
              <a:gd name="T109" fmla="*/ 2734 h 4735"/>
              <a:gd name="T110" fmla="*/ 4231 w 5358"/>
              <a:gd name="T111" fmla="*/ 3039 h 4735"/>
              <a:gd name="T112" fmla="*/ 4233 w 5358"/>
              <a:gd name="T113" fmla="*/ 3327 h 4735"/>
              <a:gd name="T114" fmla="*/ 4393 w 5358"/>
              <a:gd name="T115" fmla="*/ 3447 h 4735"/>
              <a:gd name="T116" fmla="*/ 4525 w 5358"/>
              <a:gd name="T117" fmla="*/ 3558 h 4735"/>
              <a:gd name="T118" fmla="*/ 4679 w 5358"/>
              <a:gd name="T119" fmla="*/ 3384 h 4735"/>
              <a:gd name="T120" fmla="*/ 4620 w 5358"/>
              <a:gd name="T121" fmla="*/ 3127 h 4735"/>
              <a:gd name="T122" fmla="*/ 4658 w 5358"/>
              <a:gd name="T123" fmla="*/ 2888 h 4735"/>
              <a:gd name="T124" fmla="*/ 4718 w 5358"/>
              <a:gd name="T125" fmla="*/ 2742 h 4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58" h="4735">
                <a:moveTo>
                  <a:pt x="4783" y="2762"/>
                </a:moveTo>
                <a:lnTo>
                  <a:pt x="4788" y="2761"/>
                </a:lnTo>
                <a:lnTo>
                  <a:pt x="4797" y="2759"/>
                </a:lnTo>
                <a:lnTo>
                  <a:pt x="4806" y="2755"/>
                </a:lnTo>
                <a:lnTo>
                  <a:pt x="4818" y="2754"/>
                </a:lnTo>
                <a:lnTo>
                  <a:pt x="4832" y="2753"/>
                </a:lnTo>
                <a:lnTo>
                  <a:pt x="4846" y="2753"/>
                </a:lnTo>
                <a:lnTo>
                  <a:pt x="4851" y="2754"/>
                </a:lnTo>
                <a:lnTo>
                  <a:pt x="4856" y="2755"/>
                </a:lnTo>
                <a:lnTo>
                  <a:pt x="4861" y="2756"/>
                </a:lnTo>
                <a:lnTo>
                  <a:pt x="4865" y="2759"/>
                </a:lnTo>
                <a:lnTo>
                  <a:pt x="4871" y="2764"/>
                </a:lnTo>
                <a:lnTo>
                  <a:pt x="4878" y="2770"/>
                </a:lnTo>
                <a:lnTo>
                  <a:pt x="4880" y="2773"/>
                </a:lnTo>
                <a:lnTo>
                  <a:pt x="4882" y="2777"/>
                </a:lnTo>
                <a:lnTo>
                  <a:pt x="4884" y="2780"/>
                </a:lnTo>
                <a:lnTo>
                  <a:pt x="4885" y="2784"/>
                </a:lnTo>
                <a:lnTo>
                  <a:pt x="4882" y="2798"/>
                </a:lnTo>
                <a:lnTo>
                  <a:pt x="4878" y="2812"/>
                </a:lnTo>
                <a:lnTo>
                  <a:pt x="4876" y="2822"/>
                </a:lnTo>
                <a:lnTo>
                  <a:pt x="4876" y="2830"/>
                </a:lnTo>
                <a:lnTo>
                  <a:pt x="4876" y="2837"/>
                </a:lnTo>
                <a:lnTo>
                  <a:pt x="4878" y="2843"/>
                </a:lnTo>
                <a:lnTo>
                  <a:pt x="4878" y="2849"/>
                </a:lnTo>
                <a:lnTo>
                  <a:pt x="4879" y="2854"/>
                </a:lnTo>
                <a:lnTo>
                  <a:pt x="4879" y="2855"/>
                </a:lnTo>
                <a:lnTo>
                  <a:pt x="4880" y="2856"/>
                </a:lnTo>
                <a:lnTo>
                  <a:pt x="4891" y="2859"/>
                </a:lnTo>
                <a:lnTo>
                  <a:pt x="4907" y="2859"/>
                </a:lnTo>
                <a:lnTo>
                  <a:pt x="4917" y="2859"/>
                </a:lnTo>
                <a:lnTo>
                  <a:pt x="4929" y="2860"/>
                </a:lnTo>
                <a:lnTo>
                  <a:pt x="4941" y="2862"/>
                </a:lnTo>
                <a:lnTo>
                  <a:pt x="4954" y="2866"/>
                </a:lnTo>
                <a:lnTo>
                  <a:pt x="4956" y="2871"/>
                </a:lnTo>
                <a:lnTo>
                  <a:pt x="4958" y="2878"/>
                </a:lnTo>
                <a:lnTo>
                  <a:pt x="4960" y="2880"/>
                </a:lnTo>
                <a:lnTo>
                  <a:pt x="4960" y="2884"/>
                </a:lnTo>
                <a:lnTo>
                  <a:pt x="4962" y="2888"/>
                </a:lnTo>
                <a:lnTo>
                  <a:pt x="4964" y="2891"/>
                </a:lnTo>
                <a:lnTo>
                  <a:pt x="4968" y="2893"/>
                </a:lnTo>
                <a:lnTo>
                  <a:pt x="4970" y="2894"/>
                </a:lnTo>
                <a:lnTo>
                  <a:pt x="4975" y="2896"/>
                </a:lnTo>
                <a:lnTo>
                  <a:pt x="4980" y="2894"/>
                </a:lnTo>
                <a:lnTo>
                  <a:pt x="4987" y="2894"/>
                </a:lnTo>
                <a:lnTo>
                  <a:pt x="4994" y="2893"/>
                </a:lnTo>
                <a:lnTo>
                  <a:pt x="5002" y="2892"/>
                </a:lnTo>
                <a:lnTo>
                  <a:pt x="5011" y="2892"/>
                </a:lnTo>
                <a:lnTo>
                  <a:pt x="5024" y="2898"/>
                </a:lnTo>
                <a:lnTo>
                  <a:pt x="5036" y="2905"/>
                </a:lnTo>
                <a:lnTo>
                  <a:pt x="5055" y="2916"/>
                </a:lnTo>
                <a:lnTo>
                  <a:pt x="5071" y="2925"/>
                </a:lnTo>
                <a:lnTo>
                  <a:pt x="5076" y="2929"/>
                </a:lnTo>
                <a:lnTo>
                  <a:pt x="5081" y="2932"/>
                </a:lnTo>
                <a:lnTo>
                  <a:pt x="5084" y="2936"/>
                </a:lnTo>
                <a:lnTo>
                  <a:pt x="5088" y="2941"/>
                </a:lnTo>
                <a:lnTo>
                  <a:pt x="5089" y="2944"/>
                </a:lnTo>
                <a:lnTo>
                  <a:pt x="5089" y="2949"/>
                </a:lnTo>
                <a:lnTo>
                  <a:pt x="5090" y="2955"/>
                </a:lnTo>
                <a:lnTo>
                  <a:pt x="5093" y="2962"/>
                </a:lnTo>
                <a:lnTo>
                  <a:pt x="5095" y="2967"/>
                </a:lnTo>
                <a:lnTo>
                  <a:pt x="5099" y="2970"/>
                </a:lnTo>
                <a:lnTo>
                  <a:pt x="5104" y="2972"/>
                </a:lnTo>
                <a:lnTo>
                  <a:pt x="5107" y="2970"/>
                </a:lnTo>
                <a:lnTo>
                  <a:pt x="5111" y="2969"/>
                </a:lnTo>
                <a:lnTo>
                  <a:pt x="5115" y="2968"/>
                </a:lnTo>
                <a:lnTo>
                  <a:pt x="5118" y="2968"/>
                </a:lnTo>
                <a:lnTo>
                  <a:pt x="5121" y="2969"/>
                </a:lnTo>
                <a:lnTo>
                  <a:pt x="5123" y="2970"/>
                </a:lnTo>
                <a:lnTo>
                  <a:pt x="5125" y="2974"/>
                </a:lnTo>
                <a:lnTo>
                  <a:pt x="5127" y="2980"/>
                </a:lnTo>
                <a:lnTo>
                  <a:pt x="5128" y="2987"/>
                </a:lnTo>
                <a:lnTo>
                  <a:pt x="5131" y="2992"/>
                </a:lnTo>
                <a:lnTo>
                  <a:pt x="5133" y="2997"/>
                </a:lnTo>
                <a:lnTo>
                  <a:pt x="5139" y="3004"/>
                </a:lnTo>
                <a:lnTo>
                  <a:pt x="5144" y="3010"/>
                </a:lnTo>
                <a:lnTo>
                  <a:pt x="5151" y="3014"/>
                </a:lnTo>
                <a:lnTo>
                  <a:pt x="5158" y="3019"/>
                </a:lnTo>
                <a:lnTo>
                  <a:pt x="5164" y="3020"/>
                </a:lnTo>
                <a:lnTo>
                  <a:pt x="5170" y="3022"/>
                </a:lnTo>
                <a:lnTo>
                  <a:pt x="5172" y="3020"/>
                </a:lnTo>
                <a:lnTo>
                  <a:pt x="5176" y="3019"/>
                </a:lnTo>
                <a:lnTo>
                  <a:pt x="5177" y="3017"/>
                </a:lnTo>
                <a:lnTo>
                  <a:pt x="5178" y="3016"/>
                </a:lnTo>
                <a:lnTo>
                  <a:pt x="5180" y="3013"/>
                </a:lnTo>
                <a:lnTo>
                  <a:pt x="5182" y="3010"/>
                </a:lnTo>
                <a:lnTo>
                  <a:pt x="5184" y="3007"/>
                </a:lnTo>
                <a:lnTo>
                  <a:pt x="5188" y="3007"/>
                </a:lnTo>
                <a:lnTo>
                  <a:pt x="5195" y="3011"/>
                </a:lnTo>
                <a:lnTo>
                  <a:pt x="5202" y="3018"/>
                </a:lnTo>
                <a:lnTo>
                  <a:pt x="5210" y="3022"/>
                </a:lnTo>
                <a:lnTo>
                  <a:pt x="5220" y="3025"/>
                </a:lnTo>
                <a:lnTo>
                  <a:pt x="5230" y="3030"/>
                </a:lnTo>
                <a:lnTo>
                  <a:pt x="5240" y="3037"/>
                </a:lnTo>
                <a:lnTo>
                  <a:pt x="5249" y="3050"/>
                </a:lnTo>
                <a:lnTo>
                  <a:pt x="5257" y="3064"/>
                </a:lnTo>
                <a:lnTo>
                  <a:pt x="5259" y="3067"/>
                </a:lnTo>
                <a:lnTo>
                  <a:pt x="5262" y="3068"/>
                </a:lnTo>
                <a:lnTo>
                  <a:pt x="5264" y="3068"/>
                </a:lnTo>
                <a:lnTo>
                  <a:pt x="5268" y="3069"/>
                </a:lnTo>
                <a:lnTo>
                  <a:pt x="5275" y="3068"/>
                </a:lnTo>
                <a:lnTo>
                  <a:pt x="5282" y="3068"/>
                </a:lnTo>
                <a:lnTo>
                  <a:pt x="5289" y="3067"/>
                </a:lnTo>
                <a:lnTo>
                  <a:pt x="5297" y="3067"/>
                </a:lnTo>
                <a:lnTo>
                  <a:pt x="5304" y="3069"/>
                </a:lnTo>
                <a:lnTo>
                  <a:pt x="5312" y="3073"/>
                </a:lnTo>
                <a:lnTo>
                  <a:pt x="5325" y="3081"/>
                </a:lnTo>
                <a:lnTo>
                  <a:pt x="5337" y="3089"/>
                </a:lnTo>
                <a:lnTo>
                  <a:pt x="5344" y="3094"/>
                </a:lnTo>
                <a:lnTo>
                  <a:pt x="5350" y="3099"/>
                </a:lnTo>
                <a:lnTo>
                  <a:pt x="5354" y="3105"/>
                </a:lnTo>
                <a:lnTo>
                  <a:pt x="5358" y="3111"/>
                </a:lnTo>
                <a:lnTo>
                  <a:pt x="5358" y="3115"/>
                </a:lnTo>
                <a:lnTo>
                  <a:pt x="5358" y="3121"/>
                </a:lnTo>
                <a:lnTo>
                  <a:pt x="5357" y="3126"/>
                </a:lnTo>
                <a:lnTo>
                  <a:pt x="5356" y="3132"/>
                </a:lnTo>
                <a:lnTo>
                  <a:pt x="5347" y="3143"/>
                </a:lnTo>
                <a:lnTo>
                  <a:pt x="5341" y="3152"/>
                </a:lnTo>
                <a:lnTo>
                  <a:pt x="5340" y="3158"/>
                </a:lnTo>
                <a:lnTo>
                  <a:pt x="5340" y="3163"/>
                </a:lnTo>
                <a:lnTo>
                  <a:pt x="5340" y="3168"/>
                </a:lnTo>
                <a:lnTo>
                  <a:pt x="5341" y="3171"/>
                </a:lnTo>
                <a:lnTo>
                  <a:pt x="5344" y="3176"/>
                </a:lnTo>
                <a:lnTo>
                  <a:pt x="5347" y="3182"/>
                </a:lnTo>
                <a:lnTo>
                  <a:pt x="5350" y="3190"/>
                </a:lnTo>
                <a:lnTo>
                  <a:pt x="5352" y="3200"/>
                </a:lnTo>
                <a:lnTo>
                  <a:pt x="5354" y="3216"/>
                </a:lnTo>
                <a:lnTo>
                  <a:pt x="5356" y="3233"/>
                </a:lnTo>
                <a:lnTo>
                  <a:pt x="5356" y="3240"/>
                </a:lnTo>
                <a:lnTo>
                  <a:pt x="5354" y="3249"/>
                </a:lnTo>
                <a:lnTo>
                  <a:pt x="5353" y="3256"/>
                </a:lnTo>
                <a:lnTo>
                  <a:pt x="5351" y="3262"/>
                </a:lnTo>
                <a:lnTo>
                  <a:pt x="5347" y="3269"/>
                </a:lnTo>
                <a:lnTo>
                  <a:pt x="5344" y="3275"/>
                </a:lnTo>
                <a:lnTo>
                  <a:pt x="5339" y="3279"/>
                </a:lnTo>
                <a:lnTo>
                  <a:pt x="5333" y="3285"/>
                </a:lnTo>
                <a:lnTo>
                  <a:pt x="5322" y="3295"/>
                </a:lnTo>
                <a:lnTo>
                  <a:pt x="5310" y="3304"/>
                </a:lnTo>
                <a:lnTo>
                  <a:pt x="5304" y="3309"/>
                </a:lnTo>
                <a:lnTo>
                  <a:pt x="5298" y="3315"/>
                </a:lnTo>
                <a:lnTo>
                  <a:pt x="5295" y="3321"/>
                </a:lnTo>
                <a:lnTo>
                  <a:pt x="5291" y="3328"/>
                </a:lnTo>
                <a:lnTo>
                  <a:pt x="5290" y="3341"/>
                </a:lnTo>
                <a:lnTo>
                  <a:pt x="5290" y="3356"/>
                </a:lnTo>
                <a:lnTo>
                  <a:pt x="5290" y="3372"/>
                </a:lnTo>
                <a:lnTo>
                  <a:pt x="5293" y="3388"/>
                </a:lnTo>
                <a:lnTo>
                  <a:pt x="5293" y="3394"/>
                </a:lnTo>
                <a:lnTo>
                  <a:pt x="5293" y="3400"/>
                </a:lnTo>
                <a:lnTo>
                  <a:pt x="5296" y="3417"/>
                </a:lnTo>
                <a:lnTo>
                  <a:pt x="5298" y="3433"/>
                </a:lnTo>
                <a:lnTo>
                  <a:pt x="5301" y="3440"/>
                </a:lnTo>
                <a:lnTo>
                  <a:pt x="5303" y="3446"/>
                </a:lnTo>
                <a:lnTo>
                  <a:pt x="5304" y="3447"/>
                </a:lnTo>
                <a:lnTo>
                  <a:pt x="5306" y="3448"/>
                </a:lnTo>
                <a:lnTo>
                  <a:pt x="5306" y="3448"/>
                </a:lnTo>
                <a:lnTo>
                  <a:pt x="5307" y="3449"/>
                </a:lnTo>
                <a:lnTo>
                  <a:pt x="5308" y="3451"/>
                </a:lnTo>
                <a:lnTo>
                  <a:pt x="5310" y="3452"/>
                </a:lnTo>
                <a:lnTo>
                  <a:pt x="5313" y="3457"/>
                </a:lnTo>
                <a:lnTo>
                  <a:pt x="5315" y="3461"/>
                </a:lnTo>
                <a:lnTo>
                  <a:pt x="5316" y="3467"/>
                </a:lnTo>
                <a:lnTo>
                  <a:pt x="5317" y="3473"/>
                </a:lnTo>
                <a:lnTo>
                  <a:pt x="5319" y="3486"/>
                </a:lnTo>
                <a:lnTo>
                  <a:pt x="5319" y="3498"/>
                </a:lnTo>
                <a:lnTo>
                  <a:pt x="5320" y="3514"/>
                </a:lnTo>
                <a:lnTo>
                  <a:pt x="5321" y="3523"/>
                </a:lnTo>
                <a:lnTo>
                  <a:pt x="5320" y="3531"/>
                </a:lnTo>
                <a:lnTo>
                  <a:pt x="5319" y="3541"/>
                </a:lnTo>
                <a:lnTo>
                  <a:pt x="5316" y="3547"/>
                </a:lnTo>
                <a:lnTo>
                  <a:pt x="5313" y="3553"/>
                </a:lnTo>
                <a:lnTo>
                  <a:pt x="5308" y="3558"/>
                </a:lnTo>
                <a:lnTo>
                  <a:pt x="5304" y="3561"/>
                </a:lnTo>
                <a:lnTo>
                  <a:pt x="5301" y="3565"/>
                </a:lnTo>
                <a:lnTo>
                  <a:pt x="5297" y="3567"/>
                </a:lnTo>
                <a:lnTo>
                  <a:pt x="5290" y="3572"/>
                </a:lnTo>
                <a:lnTo>
                  <a:pt x="5283" y="3577"/>
                </a:lnTo>
                <a:lnTo>
                  <a:pt x="5276" y="3580"/>
                </a:lnTo>
                <a:lnTo>
                  <a:pt x="5268" y="3584"/>
                </a:lnTo>
                <a:lnTo>
                  <a:pt x="5262" y="3586"/>
                </a:lnTo>
                <a:lnTo>
                  <a:pt x="5254" y="3589"/>
                </a:lnTo>
                <a:lnTo>
                  <a:pt x="5240" y="3590"/>
                </a:lnTo>
                <a:lnTo>
                  <a:pt x="5224" y="3590"/>
                </a:lnTo>
                <a:lnTo>
                  <a:pt x="5212" y="3589"/>
                </a:lnTo>
                <a:lnTo>
                  <a:pt x="5200" y="3586"/>
                </a:lnTo>
                <a:lnTo>
                  <a:pt x="5193" y="3585"/>
                </a:lnTo>
                <a:lnTo>
                  <a:pt x="5188" y="3581"/>
                </a:lnTo>
                <a:lnTo>
                  <a:pt x="5184" y="3579"/>
                </a:lnTo>
                <a:lnTo>
                  <a:pt x="5180" y="3575"/>
                </a:lnTo>
                <a:lnTo>
                  <a:pt x="5176" y="3574"/>
                </a:lnTo>
                <a:lnTo>
                  <a:pt x="5170" y="3573"/>
                </a:lnTo>
                <a:lnTo>
                  <a:pt x="5167" y="3573"/>
                </a:lnTo>
                <a:lnTo>
                  <a:pt x="5162" y="3573"/>
                </a:lnTo>
                <a:lnTo>
                  <a:pt x="5152" y="3575"/>
                </a:lnTo>
                <a:lnTo>
                  <a:pt x="5140" y="3580"/>
                </a:lnTo>
                <a:lnTo>
                  <a:pt x="5131" y="3585"/>
                </a:lnTo>
                <a:lnTo>
                  <a:pt x="5120" y="3592"/>
                </a:lnTo>
                <a:lnTo>
                  <a:pt x="5112" y="3596"/>
                </a:lnTo>
                <a:lnTo>
                  <a:pt x="5104" y="3602"/>
                </a:lnTo>
                <a:lnTo>
                  <a:pt x="5100" y="3605"/>
                </a:lnTo>
                <a:lnTo>
                  <a:pt x="5095" y="3608"/>
                </a:lnTo>
                <a:lnTo>
                  <a:pt x="5090" y="3610"/>
                </a:lnTo>
                <a:lnTo>
                  <a:pt x="5088" y="3611"/>
                </a:lnTo>
                <a:lnTo>
                  <a:pt x="5086" y="3610"/>
                </a:lnTo>
                <a:lnTo>
                  <a:pt x="5084" y="3608"/>
                </a:lnTo>
                <a:lnTo>
                  <a:pt x="5084" y="3604"/>
                </a:lnTo>
                <a:lnTo>
                  <a:pt x="5083" y="3600"/>
                </a:lnTo>
                <a:lnTo>
                  <a:pt x="5082" y="3597"/>
                </a:lnTo>
                <a:lnTo>
                  <a:pt x="5080" y="3594"/>
                </a:lnTo>
                <a:lnTo>
                  <a:pt x="5079" y="3593"/>
                </a:lnTo>
                <a:lnTo>
                  <a:pt x="5077" y="3593"/>
                </a:lnTo>
                <a:lnTo>
                  <a:pt x="5076" y="3592"/>
                </a:lnTo>
                <a:lnTo>
                  <a:pt x="5075" y="3592"/>
                </a:lnTo>
                <a:lnTo>
                  <a:pt x="5067" y="3590"/>
                </a:lnTo>
                <a:lnTo>
                  <a:pt x="5057" y="3587"/>
                </a:lnTo>
                <a:lnTo>
                  <a:pt x="5049" y="3584"/>
                </a:lnTo>
                <a:lnTo>
                  <a:pt x="5041" y="3579"/>
                </a:lnTo>
                <a:lnTo>
                  <a:pt x="5036" y="3574"/>
                </a:lnTo>
                <a:lnTo>
                  <a:pt x="5031" y="3571"/>
                </a:lnTo>
                <a:lnTo>
                  <a:pt x="5029" y="3568"/>
                </a:lnTo>
                <a:lnTo>
                  <a:pt x="5027" y="3567"/>
                </a:lnTo>
                <a:lnTo>
                  <a:pt x="5026" y="3567"/>
                </a:lnTo>
                <a:lnTo>
                  <a:pt x="5026" y="3566"/>
                </a:lnTo>
                <a:lnTo>
                  <a:pt x="5025" y="3567"/>
                </a:lnTo>
                <a:lnTo>
                  <a:pt x="5024" y="3567"/>
                </a:lnTo>
                <a:lnTo>
                  <a:pt x="5024" y="3568"/>
                </a:lnTo>
                <a:lnTo>
                  <a:pt x="5023" y="3568"/>
                </a:lnTo>
                <a:lnTo>
                  <a:pt x="5021" y="3571"/>
                </a:lnTo>
                <a:lnTo>
                  <a:pt x="5020" y="3573"/>
                </a:lnTo>
                <a:lnTo>
                  <a:pt x="5017" y="3579"/>
                </a:lnTo>
                <a:lnTo>
                  <a:pt x="5013" y="3585"/>
                </a:lnTo>
                <a:lnTo>
                  <a:pt x="5008" y="3591"/>
                </a:lnTo>
                <a:lnTo>
                  <a:pt x="5001" y="3597"/>
                </a:lnTo>
                <a:lnTo>
                  <a:pt x="4998" y="3598"/>
                </a:lnTo>
                <a:lnTo>
                  <a:pt x="4994" y="3600"/>
                </a:lnTo>
                <a:lnTo>
                  <a:pt x="4992" y="3603"/>
                </a:lnTo>
                <a:lnTo>
                  <a:pt x="4988" y="3608"/>
                </a:lnTo>
                <a:lnTo>
                  <a:pt x="4988" y="3610"/>
                </a:lnTo>
                <a:lnTo>
                  <a:pt x="4989" y="3611"/>
                </a:lnTo>
                <a:lnTo>
                  <a:pt x="4991" y="3613"/>
                </a:lnTo>
                <a:lnTo>
                  <a:pt x="4994" y="3616"/>
                </a:lnTo>
                <a:lnTo>
                  <a:pt x="5000" y="3618"/>
                </a:lnTo>
                <a:lnTo>
                  <a:pt x="5006" y="3622"/>
                </a:lnTo>
                <a:lnTo>
                  <a:pt x="5007" y="3627"/>
                </a:lnTo>
                <a:lnTo>
                  <a:pt x="5007" y="3632"/>
                </a:lnTo>
                <a:lnTo>
                  <a:pt x="5007" y="3638"/>
                </a:lnTo>
                <a:lnTo>
                  <a:pt x="5007" y="3647"/>
                </a:lnTo>
                <a:lnTo>
                  <a:pt x="5008" y="3652"/>
                </a:lnTo>
                <a:lnTo>
                  <a:pt x="5010" y="3656"/>
                </a:lnTo>
                <a:lnTo>
                  <a:pt x="5011" y="3660"/>
                </a:lnTo>
                <a:lnTo>
                  <a:pt x="5014" y="3666"/>
                </a:lnTo>
                <a:lnTo>
                  <a:pt x="5019" y="3671"/>
                </a:lnTo>
                <a:lnTo>
                  <a:pt x="5024" y="3676"/>
                </a:lnTo>
                <a:lnTo>
                  <a:pt x="5031" y="3682"/>
                </a:lnTo>
                <a:lnTo>
                  <a:pt x="5038" y="3690"/>
                </a:lnTo>
                <a:lnTo>
                  <a:pt x="5041" y="3693"/>
                </a:lnTo>
                <a:lnTo>
                  <a:pt x="5043" y="3697"/>
                </a:lnTo>
                <a:lnTo>
                  <a:pt x="5045" y="3703"/>
                </a:lnTo>
                <a:lnTo>
                  <a:pt x="5046" y="3709"/>
                </a:lnTo>
                <a:lnTo>
                  <a:pt x="5046" y="3713"/>
                </a:lnTo>
                <a:lnTo>
                  <a:pt x="5045" y="3718"/>
                </a:lnTo>
                <a:lnTo>
                  <a:pt x="5044" y="3720"/>
                </a:lnTo>
                <a:lnTo>
                  <a:pt x="5042" y="3723"/>
                </a:lnTo>
                <a:lnTo>
                  <a:pt x="5041" y="3725"/>
                </a:lnTo>
                <a:lnTo>
                  <a:pt x="5038" y="3726"/>
                </a:lnTo>
                <a:lnTo>
                  <a:pt x="5035" y="3729"/>
                </a:lnTo>
                <a:lnTo>
                  <a:pt x="5031" y="3730"/>
                </a:lnTo>
                <a:lnTo>
                  <a:pt x="5024" y="3732"/>
                </a:lnTo>
                <a:lnTo>
                  <a:pt x="5017" y="3734"/>
                </a:lnTo>
                <a:lnTo>
                  <a:pt x="5007" y="3734"/>
                </a:lnTo>
                <a:lnTo>
                  <a:pt x="4997" y="3734"/>
                </a:lnTo>
                <a:lnTo>
                  <a:pt x="4992" y="3732"/>
                </a:lnTo>
                <a:lnTo>
                  <a:pt x="4987" y="3732"/>
                </a:lnTo>
                <a:lnTo>
                  <a:pt x="4982" y="3731"/>
                </a:lnTo>
                <a:lnTo>
                  <a:pt x="4976" y="3730"/>
                </a:lnTo>
                <a:lnTo>
                  <a:pt x="4972" y="3730"/>
                </a:lnTo>
                <a:lnTo>
                  <a:pt x="4967" y="3730"/>
                </a:lnTo>
                <a:lnTo>
                  <a:pt x="4960" y="3730"/>
                </a:lnTo>
                <a:lnTo>
                  <a:pt x="4956" y="3731"/>
                </a:lnTo>
                <a:lnTo>
                  <a:pt x="4948" y="3735"/>
                </a:lnTo>
                <a:lnTo>
                  <a:pt x="4941" y="3739"/>
                </a:lnTo>
                <a:lnTo>
                  <a:pt x="4932" y="3743"/>
                </a:lnTo>
                <a:lnTo>
                  <a:pt x="4924" y="3745"/>
                </a:lnTo>
                <a:lnTo>
                  <a:pt x="4918" y="3745"/>
                </a:lnTo>
                <a:lnTo>
                  <a:pt x="4912" y="3744"/>
                </a:lnTo>
                <a:lnTo>
                  <a:pt x="4907" y="3743"/>
                </a:lnTo>
                <a:lnTo>
                  <a:pt x="4901" y="3741"/>
                </a:lnTo>
                <a:lnTo>
                  <a:pt x="4893" y="3737"/>
                </a:lnTo>
                <a:lnTo>
                  <a:pt x="4884" y="3736"/>
                </a:lnTo>
                <a:lnTo>
                  <a:pt x="4878" y="3735"/>
                </a:lnTo>
                <a:lnTo>
                  <a:pt x="4871" y="3735"/>
                </a:lnTo>
                <a:lnTo>
                  <a:pt x="4865" y="3736"/>
                </a:lnTo>
                <a:lnTo>
                  <a:pt x="4860" y="3736"/>
                </a:lnTo>
                <a:lnTo>
                  <a:pt x="4851" y="3739"/>
                </a:lnTo>
                <a:lnTo>
                  <a:pt x="4842" y="3747"/>
                </a:lnTo>
                <a:lnTo>
                  <a:pt x="4840" y="3748"/>
                </a:lnTo>
                <a:lnTo>
                  <a:pt x="4838" y="3750"/>
                </a:lnTo>
                <a:lnTo>
                  <a:pt x="4836" y="3751"/>
                </a:lnTo>
                <a:lnTo>
                  <a:pt x="4834" y="3754"/>
                </a:lnTo>
                <a:lnTo>
                  <a:pt x="4830" y="3755"/>
                </a:lnTo>
                <a:lnTo>
                  <a:pt x="4827" y="3756"/>
                </a:lnTo>
                <a:lnTo>
                  <a:pt x="4825" y="3756"/>
                </a:lnTo>
                <a:lnTo>
                  <a:pt x="4824" y="3755"/>
                </a:lnTo>
                <a:lnTo>
                  <a:pt x="4821" y="3754"/>
                </a:lnTo>
                <a:lnTo>
                  <a:pt x="4818" y="3751"/>
                </a:lnTo>
                <a:lnTo>
                  <a:pt x="4813" y="3745"/>
                </a:lnTo>
                <a:lnTo>
                  <a:pt x="4810" y="3738"/>
                </a:lnTo>
                <a:lnTo>
                  <a:pt x="4806" y="3735"/>
                </a:lnTo>
                <a:lnTo>
                  <a:pt x="4804" y="3730"/>
                </a:lnTo>
                <a:lnTo>
                  <a:pt x="4791" y="3713"/>
                </a:lnTo>
                <a:lnTo>
                  <a:pt x="4780" y="3700"/>
                </a:lnTo>
                <a:lnTo>
                  <a:pt x="4773" y="3692"/>
                </a:lnTo>
                <a:lnTo>
                  <a:pt x="4765" y="3685"/>
                </a:lnTo>
                <a:lnTo>
                  <a:pt x="4755" y="3678"/>
                </a:lnTo>
                <a:lnTo>
                  <a:pt x="4746" y="3672"/>
                </a:lnTo>
                <a:lnTo>
                  <a:pt x="4736" y="3667"/>
                </a:lnTo>
                <a:lnTo>
                  <a:pt x="4725" y="3662"/>
                </a:lnTo>
                <a:lnTo>
                  <a:pt x="4714" y="3659"/>
                </a:lnTo>
                <a:lnTo>
                  <a:pt x="4702" y="3656"/>
                </a:lnTo>
                <a:lnTo>
                  <a:pt x="4691" y="3654"/>
                </a:lnTo>
                <a:lnTo>
                  <a:pt x="4678" y="3654"/>
                </a:lnTo>
                <a:lnTo>
                  <a:pt x="4654" y="3654"/>
                </a:lnTo>
                <a:lnTo>
                  <a:pt x="4633" y="3657"/>
                </a:lnTo>
                <a:lnTo>
                  <a:pt x="4622" y="3660"/>
                </a:lnTo>
                <a:lnTo>
                  <a:pt x="4614" y="3662"/>
                </a:lnTo>
                <a:lnTo>
                  <a:pt x="4608" y="3665"/>
                </a:lnTo>
                <a:lnTo>
                  <a:pt x="4603" y="3668"/>
                </a:lnTo>
                <a:lnTo>
                  <a:pt x="4598" y="3674"/>
                </a:lnTo>
                <a:lnTo>
                  <a:pt x="4596" y="3682"/>
                </a:lnTo>
                <a:lnTo>
                  <a:pt x="4595" y="3692"/>
                </a:lnTo>
                <a:lnTo>
                  <a:pt x="4594" y="3704"/>
                </a:lnTo>
                <a:lnTo>
                  <a:pt x="4594" y="3728"/>
                </a:lnTo>
                <a:lnTo>
                  <a:pt x="4596" y="3751"/>
                </a:lnTo>
                <a:lnTo>
                  <a:pt x="4598" y="3769"/>
                </a:lnTo>
                <a:lnTo>
                  <a:pt x="4601" y="3786"/>
                </a:lnTo>
                <a:lnTo>
                  <a:pt x="4599" y="3792"/>
                </a:lnTo>
                <a:lnTo>
                  <a:pt x="4598" y="3799"/>
                </a:lnTo>
                <a:lnTo>
                  <a:pt x="4596" y="3804"/>
                </a:lnTo>
                <a:lnTo>
                  <a:pt x="4591" y="3810"/>
                </a:lnTo>
                <a:lnTo>
                  <a:pt x="4580" y="3820"/>
                </a:lnTo>
                <a:lnTo>
                  <a:pt x="4569" y="3832"/>
                </a:lnTo>
                <a:lnTo>
                  <a:pt x="4554" y="3844"/>
                </a:lnTo>
                <a:lnTo>
                  <a:pt x="4540" y="3856"/>
                </a:lnTo>
                <a:lnTo>
                  <a:pt x="4536" y="3860"/>
                </a:lnTo>
                <a:lnTo>
                  <a:pt x="4534" y="3863"/>
                </a:lnTo>
                <a:lnTo>
                  <a:pt x="4532" y="3867"/>
                </a:lnTo>
                <a:lnTo>
                  <a:pt x="4529" y="3871"/>
                </a:lnTo>
                <a:lnTo>
                  <a:pt x="4528" y="3879"/>
                </a:lnTo>
                <a:lnTo>
                  <a:pt x="4527" y="3886"/>
                </a:lnTo>
                <a:lnTo>
                  <a:pt x="4528" y="3892"/>
                </a:lnTo>
                <a:lnTo>
                  <a:pt x="4532" y="3896"/>
                </a:lnTo>
                <a:lnTo>
                  <a:pt x="4536" y="3901"/>
                </a:lnTo>
                <a:lnTo>
                  <a:pt x="4546" y="3905"/>
                </a:lnTo>
                <a:lnTo>
                  <a:pt x="4558" y="3907"/>
                </a:lnTo>
                <a:lnTo>
                  <a:pt x="4571" y="3909"/>
                </a:lnTo>
                <a:lnTo>
                  <a:pt x="4578" y="3911"/>
                </a:lnTo>
                <a:lnTo>
                  <a:pt x="4584" y="3914"/>
                </a:lnTo>
                <a:lnTo>
                  <a:pt x="4590" y="3918"/>
                </a:lnTo>
                <a:lnTo>
                  <a:pt x="4594" y="3923"/>
                </a:lnTo>
                <a:lnTo>
                  <a:pt x="4601" y="3933"/>
                </a:lnTo>
                <a:lnTo>
                  <a:pt x="4607" y="3942"/>
                </a:lnTo>
                <a:lnTo>
                  <a:pt x="4613" y="3949"/>
                </a:lnTo>
                <a:lnTo>
                  <a:pt x="4621" y="3956"/>
                </a:lnTo>
                <a:lnTo>
                  <a:pt x="4629" y="3962"/>
                </a:lnTo>
                <a:lnTo>
                  <a:pt x="4638" y="3968"/>
                </a:lnTo>
                <a:lnTo>
                  <a:pt x="4642" y="3970"/>
                </a:lnTo>
                <a:lnTo>
                  <a:pt x="4645" y="3974"/>
                </a:lnTo>
                <a:lnTo>
                  <a:pt x="4647" y="3976"/>
                </a:lnTo>
                <a:lnTo>
                  <a:pt x="4647" y="3980"/>
                </a:lnTo>
                <a:lnTo>
                  <a:pt x="4646" y="3985"/>
                </a:lnTo>
                <a:lnTo>
                  <a:pt x="4641" y="3993"/>
                </a:lnTo>
                <a:lnTo>
                  <a:pt x="4636" y="3999"/>
                </a:lnTo>
                <a:lnTo>
                  <a:pt x="4633" y="4006"/>
                </a:lnTo>
                <a:lnTo>
                  <a:pt x="4629" y="4009"/>
                </a:lnTo>
                <a:lnTo>
                  <a:pt x="4626" y="4012"/>
                </a:lnTo>
                <a:lnTo>
                  <a:pt x="4621" y="4014"/>
                </a:lnTo>
                <a:lnTo>
                  <a:pt x="4615" y="4015"/>
                </a:lnTo>
                <a:lnTo>
                  <a:pt x="4603" y="4015"/>
                </a:lnTo>
                <a:lnTo>
                  <a:pt x="4591" y="4016"/>
                </a:lnTo>
                <a:lnTo>
                  <a:pt x="4588" y="4018"/>
                </a:lnTo>
                <a:lnTo>
                  <a:pt x="4586" y="4020"/>
                </a:lnTo>
                <a:lnTo>
                  <a:pt x="4588" y="4022"/>
                </a:lnTo>
                <a:lnTo>
                  <a:pt x="4590" y="4025"/>
                </a:lnTo>
                <a:lnTo>
                  <a:pt x="4598" y="4031"/>
                </a:lnTo>
                <a:lnTo>
                  <a:pt x="4605" y="4037"/>
                </a:lnTo>
                <a:lnTo>
                  <a:pt x="4608" y="4040"/>
                </a:lnTo>
                <a:lnTo>
                  <a:pt x="4608" y="4046"/>
                </a:lnTo>
                <a:lnTo>
                  <a:pt x="4608" y="4052"/>
                </a:lnTo>
                <a:lnTo>
                  <a:pt x="4607" y="4059"/>
                </a:lnTo>
                <a:lnTo>
                  <a:pt x="4602" y="4073"/>
                </a:lnTo>
                <a:lnTo>
                  <a:pt x="4595" y="4087"/>
                </a:lnTo>
                <a:lnTo>
                  <a:pt x="4585" y="4097"/>
                </a:lnTo>
                <a:lnTo>
                  <a:pt x="4576" y="4107"/>
                </a:lnTo>
                <a:lnTo>
                  <a:pt x="4572" y="4111"/>
                </a:lnTo>
                <a:lnTo>
                  <a:pt x="4569" y="4116"/>
                </a:lnTo>
                <a:lnTo>
                  <a:pt x="4566" y="4121"/>
                </a:lnTo>
                <a:lnTo>
                  <a:pt x="4565" y="4127"/>
                </a:lnTo>
                <a:lnTo>
                  <a:pt x="4564" y="4136"/>
                </a:lnTo>
                <a:lnTo>
                  <a:pt x="4561" y="4145"/>
                </a:lnTo>
                <a:lnTo>
                  <a:pt x="4558" y="4152"/>
                </a:lnTo>
                <a:lnTo>
                  <a:pt x="4552" y="4160"/>
                </a:lnTo>
                <a:lnTo>
                  <a:pt x="4548" y="4165"/>
                </a:lnTo>
                <a:lnTo>
                  <a:pt x="4546" y="4170"/>
                </a:lnTo>
                <a:lnTo>
                  <a:pt x="4545" y="4174"/>
                </a:lnTo>
                <a:lnTo>
                  <a:pt x="4545" y="4179"/>
                </a:lnTo>
                <a:lnTo>
                  <a:pt x="4546" y="4184"/>
                </a:lnTo>
                <a:lnTo>
                  <a:pt x="4550" y="4188"/>
                </a:lnTo>
                <a:lnTo>
                  <a:pt x="4555" y="4190"/>
                </a:lnTo>
                <a:lnTo>
                  <a:pt x="4563" y="4191"/>
                </a:lnTo>
                <a:lnTo>
                  <a:pt x="4567" y="4191"/>
                </a:lnTo>
                <a:lnTo>
                  <a:pt x="4570" y="4192"/>
                </a:lnTo>
                <a:lnTo>
                  <a:pt x="4572" y="4194"/>
                </a:lnTo>
                <a:lnTo>
                  <a:pt x="4572" y="4195"/>
                </a:lnTo>
                <a:lnTo>
                  <a:pt x="4572" y="4198"/>
                </a:lnTo>
                <a:lnTo>
                  <a:pt x="4569" y="4204"/>
                </a:lnTo>
                <a:lnTo>
                  <a:pt x="4565" y="4210"/>
                </a:lnTo>
                <a:lnTo>
                  <a:pt x="4560" y="4217"/>
                </a:lnTo>
                <a:lnTo>
                  <a:pt x="4558" y="4226"/>
                </a:lnTo>
                <a:lnTo>
                  <a:pt x="4557" y="4235"/>
                </a:lnTo>
                <a:lnTo>
                  <a:pt x="4558" y="4243"/>
                </a:lnTo>
                <a:lnTo>
                  <a:pt x="4561" y="4251"/>
                </a:lnTo>
                <a:lnTo>
                  <a:pt x="4565" y="4256"/>
                </a:lnTo>
                <a:lnTo>
                  <a:pt x="4570" y="4262"/>
                </a:lnTo>
                <a:lnTo>
                  <a:pt x="4580" y="4271"/>
                </a:lnTo>
                <a:lnTo>
                  <a:pt x="4589" y="4278"/>
                </a:lnTo>
                <a:lnTo>
                  <a:pt x="4592" y="4283"/>
                </a:lnTo>
                <a:lnTo>
                  <a:pt x="4595" y="4290"/>
                </a:lnTo>
                <a:lnTo>
                  <a:pt x="4596" y="4299"/>
                </a:lnTo>
                <a:lnTo>
                  <a:pt x="4596" y="4308"/>
                </a:lnTo>
                <a:lnTo>
                  <a:pt x="4595" y="4317"/>
                </a:lnTo>
                <a:lnTo>
                  <a:pt x="4594" y="4325"/>
                </a:lnTo>
                <a:lnTo>
                  <a:pt x="4591" y="4333"/>
                </a:lnTo>
                <a:lnTo>
                  <a:pt x="4589" y="4339"/>
                </a:lnTo>
                <a:lnTo>
                  <a:pt x="4585" y="4341"/>
                </a:lnTo>
                <a:lnTo>
                  <a:pt x="4580" y="4343"/>
                </a:lnTo>
                <a:lnTo>
                  <a:pt x="4576" y="4343"/>
                </a:lnTo>
                <a:lnTo>
                  <a:pt x="4571" y="4342"/>
                </a:lnTo>
                <a:lnTo>
                  <a:pt x="4565" y="4340"/>
                </a:lnTo>
                <a:lnTo>
                  <a:pt x="4560" y="4336"/>
                </a:lnTo>
                <a:lnTo>
                  <a:pt x="4555" y="4333"/>
                </a:lnTo>
                <a:lnTo>
                  <a:pt x="4552" y="4328"/>
                </a:lnTo>
                <a:lnTo>
                  <a:pt x="4545" y="4316"/>
                </a:lnTo>
                <a:lnTo>
                  <a:pt x="4541" y="4306"/>
                </a:lnTo>
                <a:lnTo>
                  <a:pt x="4539" y="4303"/>
                </a:lnTo>
                <a:lnTo>
                  <a:pt x="4536" y="4300"/>
                </a:lnTo>
                <a:lnTo>
                  <a:pt x="4534" y="4300"/>
                </a:lnTo>
                <a:lnTo>
                  <a:pt x="4531" y="4302"/>
                </a:lnTo>
                <a:lnTo>
                  <a:pt x="4523" y="4308"/>
                </a:lnTo>
                <a:lnTo>
                  <a:pt x="4517" y="4311"/>
                </a:lnTo>
                <a:lnTo>
                  <a:pt x="4515" y="4312"/>
                </a:lnTo>
                <a:lnTo>
                  <a:pt x="4512" y="4312"/>
                </a:lnTo>
                <a:lnTo>
                  <a:pt x="4509" y="4312"/>
                </a:lnTo>
                <a:lnTo>
                  <a:pt x="4506" y="4310"/>
                </a:lnTo>
                <a:lnTo>
                  <a:pt x="4503" y="4309"/>
                </a:lnTo>
                <a:lnTo>
                  <a:pt x="4500" y="4308"/>
                </a:lnTo>
                <a:lnTo>
                  <a:pt x="4496" y="4308"/>
                </a:lnTo>
                <a:lnTo>
                  <a:pt x="4492" y="4309"/>
                </a:lnTo>
                <a:lnTo>
                  <a:pt x="4483" y="4312"/>
                </a:lnTo>
                <a:lnTo>
                  <a:pt x="4471" y="4319"/>
                </a:lnTo>
                <a:lnTo>
                  <a:pt x="4464" y="4322"/>
                </a:lnTo>
                <a:lnTo>
                  <a:pt x="4457" y="4323"/>
                </a:lnTo>
                <a:lnTo>
                  <a:pt x="4450" y="4323"/>
                </a:lnTo>
                <a:lnTo>
                  <a:pt x="4443" y="4321"/>
                </a:lnTo>
                <a:lnTo>
                  <a:pt x="4426" y="4314"/>
                </a:lnTo>
                <a:lnTo>
                  <a:pt x="4406" y="4304"/>
                </a:lnTo>
                <a:lnTo>
                  <a:pt x="4395" y="4300"/>
                </a:lnTo>
                <a:lnTo>
                  <a:pt x="4387" y="4299"/>
                </a:lnTo>
                <a:lnTo>
                  <a:pt x="4378" y="4300"/>
                </a:lnTo>
                <a:lnTo>
                  <a:pt x="4371" y="4303"/>
                </a:lnTo>
                <a:lnTo>
                  <a:pt x="4365" y="4308"/>
                </a:lnTo>
                <a:lnTo>
                  <a:pt x="4358" y="4315"/>
                </a:lnTo>
                <a:lnTo>
                  <a:pt x="4351" y="4323"/>
                </a:lnTo>
                <a:lnTo>
                  <a:pt x="4343" y="4334"/>
                </a:lnTo>
                <a:lnTo>
                  <a:pt x="4336" y="4343"/>
                </a:lnTo>
                <a:lnTo>
                  <a:pt x="4330" y="4352"/>
                </a:lnTo>
                <a:lnTo>
                  <a:pt x="4327" y="4359"/>
                </a:lnTo>
                <a:lnTo>
                  <a:pt x="4325" y="4363"/>
                </a:lnTo>
                <a:lnTo>
                  <a:pt x="4324" y="4373"/>
                </a:lnTo>
                <a:lnTo>
                  <a:pt x="4323" y="4384"/>
                </a:lnTo>
                <a:lnTo>
                  <a:pt x="4320" y="4390"/>
                </a:lnTo>
                <a:lnTo>
                  <a:pt x="4318" y="4393"/>
                </a:lnTo>
                <a:lnTo>
                  <a:pt x="4314" y="4396"/>
                </a:lnTo>
                <a:lnTo>
                  <a:pt x="4311" y="4398"/>
                </a:lnTo>
                <a:lnTo>
                  <a:pt x="4307" y="4398"/>
                </a:lnTo>
                <a:lnTo>
                  <a:pt x="4302" y="4398"/>
                </a:lnTo>
                <a:lnTo>
                  <a:pt x="4298" y="4397"/>
                </a:lnTo>
                <a:lnTo>
                  <a:pt x="4293" y="4394"/>
                </a:lnTo>
                <a:lnTo>
                  <a:pt x="4290" y="4394"/>
                </a:lnTo>
                <a:lnTo>
                  <a:pt x="4288" y="4394"/>
                </a:lnTo>
                <a:lnTo>
                  <a:pt x="4287" y="4396"/>
                </a:lnTo>
                <a:lnTo>
                  <a:pt x="4286" y="4397"/>
                </a:lnTo>
                <a:lnTo>
                  <a:pt x="4284" y="4402"/>
                </a:lnTo>
                <a:lnTo>
                  <a:pt x="4284" y="4407"/>
                </a:lnTo>
                <a:lnTo>
                  <a:pt x="4284" y="4415"/>
                </a:lnTo>
                <a:lnTo>
                  <a:pt x="4287" y="4423"/>
                </a:lnTo>
                <a:lnTo>
                  <a:pt x="4289" y="4430"/>
                </a:lnTo>
                <a:lnTo>
                  <a:pt x="4293" y="4437"/>
                </a:lnTo>
                <a:lnTo>
                  <a:pt x="4298" y="4443"/>
                </a:lnTo>
                <a:lnTo>
                  <a:pt x="4302" y="4448"/>
                </a:lnTo>
                <a:lnTo>
                  <a:pt x="4308" y="4451"/>
                </a:lnTo>
                <a:lnTo>
                  <a:pt x="4314" y="4455"/>
                </a:lnTo>
                <a:lnTo>
                  <a:pt x="4326" y="4460"/>
                </a:lnTo>
                <a:lnTo>
                  <a:pt x="4338" y="4462"/>
                </a:lnTo>
                <a:lnTo>
                  <a:pt x="4349" y="4464"/>
                </a:lnTo>
                <a:lnTo>
                  <a:pt x="4359" y="4469"/>
                </a:lnTo>
                <a:lnTo>
                  <a:pt x="4364" y="4472"/>
                </a:lnTo>
                <a:lnTo>
                  <a:pt x="4369" y="4475"/>
                </a:lnTo>
                <a:lnTo>
                  <a:pt x="4372" y="4481"/>
                </a:lnTo>
                <a:lnTo>
                  <a:pt x="4375" y="4487"/>
                </a:lnTo>
                <a:lnTo>
                  <a:pt x="4377" y="4493"/>
                </a:lnTo>
                <a:lnTo>
                  <a:pt x="4378" y="4499"/>
                </a:lnTo>
                <a:lnTo>
                  <a:pt x="4377" y="4504"/>
                </a:lnTo>
                <a:lnTo>
                  <a:pt x="4376" y="4506"/>
                </a:lnTo>
                <a:lnTo>
                  <a:pt x="4375" y="4508"/>
                </a:lnTo>
                <a:lnTo>
                  <a:pt x="4372" y="4510"/>
                </a:lnTo>
                <a:lnTo>
                  <a:pt x="4370" y="4508"/>
                </a:lnTo>
                <a:lnTo>
                  <a:pt x="4369" y="4506"/>
                </a:lnTo>
                <a:lnTo>
                  <a:pt x="4365" y="4500"/>
                </a:lnTo>
                <a:lnTo>
                  <a:pt x="4362" y="4497"/>
                </a:lnTo>
                <a:lnTo>
                  <a:pt x="4358" y="4495"/>
                </a:lnTo>
                <a:lnTo>
                  <a:pt x="4353" y="4495"/>
                </a:lnTo>
                <a:lnTo>
                  <a:pt x="4352" y="4497"/>
                </a:lnTo>
                <a:lnTo>
                  <a:pt x="4351" y="4501"/>
                </a:lnTo>
                <a:lnTo>
                  <a:pt x="4351" y="4507"/>
                </a:lnTo>
                <a:lnTo>
                  <a:pt x="4352" y="4516"/>
                </a:lnTo>
                <a:lnTo>
                  <a:pt x="4355" y="4533"/>
                </a:lnTo>
                <a:lnTo>
                  <a:pt x="4355" y="4551"/>
                </a:lnTo>
                <a:lnTo>
                  <a:pt x="4355" y="4560"/>
                </a:lnTo>
                <a:lnTo>
                  <a:pt x="4353" y="4566"/>
                </a:lnTo>
                <a:lnTo>
                  <a:pt x="4352" y="4571"/>
                </a:lnTo>
                <a:lnTo>
                  <a:pt x="4350" y="4576"/>
                </a:lnTo>
                <a:lnTo>
                  <a:pt x="4347" y="4580"/>
                </a:lnTo>
                <a:lnTo>
                  <a:pt x="4344" y="4582"/>
                </a:lnTo>
                <a:lnTo>
                  <a:pt x="4340" y="4583"/>
                </a:lnTo>
                <a:lnTo>
                  <a:pt x="4336" y="4585"/>
                </a:lnTo>
                <a:lnTo>
                  <a:pt x="4326" y="4586"/>
                </a:lnTo>
                <a:lnTo>
                  <a:pt x="4314" y="4589"/>
                </a:lnTo>
                <a:lnTo>
                  <a:pt x="4300" y="4595"/>
                </a:lnTo>
                <a:lnTo>
                  <a:pt x="4284" y="4604"/>
                </a:lnTo>
                <a:lnTo>
                  <a:pt x="4275" y="4608"/>
                </a:lnTo>
                <a:lnTo>
                  <a:pt x="4264" y="4612"/>
                </a:lnTo>
                <a:lnTo>
                  <a:pt x="4254" y="4614"/>
                </a:lnTo>
                <a:lnTo>
                  <a:pt x="4243" y="4615"/>
                </a:lnTo>
                <a:lnTo>
                  <a:pt x="4233" y="4615"/>
                </a:lnTo>
                <a:lnTo>
                  <a:pt x="4224" y="4614"/>
                </a:lnTo>
                <a:lnTo>
                  <a:pt x="4217" y="4612"/>
                </a:lnTo>
                <a:lnTo>
                  <a:pt x="4210" y="4608"/>
                </a:lnTo>
                <a:lnTo>
                  <a:pt x="4204" y="4605"/>
                </a:lnTo>
                <a:lnTo>
                  <a:pt x="4198" y="4601"/>
                </a:lnTo>
                <a:lnTo>
                  <a:pt x="4192" y="4599"/>
                </a:lnTo>
                <a:lnTo>
                  <a:pt x="4186" y="4596"/>
                </a:lnTo>
                <a:lnTo>
                  <a:pt x="4179" y="4596"/>
                </a:lnTo>
                <a:lnTo>
                  <a:pt x="4173" y="4598"/>
                </a:lnTo>
                <a:lnTo>
                  <a:pt x="4166" y="4600"/>
                </a:lnTo>
                <a:lnTo>
                  <a:pt x="4160" y="4606"/>
                </a:lnTo>
                <a:lnTo>
                  <a:pt x="4155" y="4612"/>
                </a:lnTo>
                <a:lnTo>
                  <a:pt x="4151" y="4618"/>
                </a:lnTo>
                <a:lnTo>
                  <a:pt x="4150" y="4625"/>
                </a:lnTo>
                <a:lnTo>
                  <a:pt x="4149" y="4632"/>
                </a:lnTo>
                <a:lnTo>
                  <a:pt x="4150" y="4639"/>
                </a:lnTo>
                <a:lnTo>
                  <a:pt x="4151" y="4646"/>
                </a:lnTo>
                <a:lnTo>
                  <a:pt x="4155" y="4652"/>
                </a:lnTo>
                <a:lnTo>
                  <a:pt x="4158" y="4658"/>
                </a:lnTo>
                <a:lnTo>
                  <a:pt x="4161" y="4664"/>
                </a:lnTo>
                <a:lnTo>
                  <a:pt x="4163" y="4669"/>
                </a:lnTo>
                <a:lnTo>
                  <a:pt x="4164" y="4675"/>
                </a:lnTo>
                <a:lnTo>
                  <a:pt x="4163" y="4680"/>
                </a:lnTo>
                <a:lnTo>
                  <a:pt x="4161" y="4683"/>
                </a:lnTo>
                <a:lnTo>
                  <a:pt x="4158" y="4686"/>
                </a:lnTo>
                <a:lnTo>
                  <a:pt x="4154" y="4688"/>
                </a:lnTo>
                <a:lnTo>
                  <a:pt x="4149" y="4690"/>
                </a:lnTo>
                <a:lnTo>
                  <a:pt x="4139" y="4695"/>
                </a:lnTo>
                <a:lnTo>
                  <a:pt x="4130" y="4699"/>
                </a:lnTo>
                <a:lnTo>
                  <a:pt x="4118" y="4705"/>
                </a:lnTo>
                <a:lnTo>
                  <a:pt x="4107" y="4712"/>
                </a:lnTo>
                <a:lnTo>
                  <a:pt x="4103" y="4714"/>
                </a:lnTo>
                <a:lnTo>
                  <a:pt x="4098" y="4715"/>
                </a:lnTo>
                <a:lnTo>
                  <a:pt x="4093" y="4715"/>
                </a:lnTo>
                <a:lnTo>
                  <a:pt x="4090" y="4713"/>
                </a:lnTo>
                <a:lnTo>
                  <a:pt x="4087" y="4711"/>
                </a:lnTo>
                <a:lnTo>
                  <a:pt x="4085" y="4708"/>
                </a:lnTo>
                <a:lnTo>
                  <a:pt x="4082" y="4708"/>
                </a:lnTo>
                <a:lnTo>
                  <a:pt x="4080" y="4708"/>
                </a:lnTo>
                <a:lnTo>
                  <a:pt x="4076" y="4712"/>
                </a:lnTo>
                <a:lnTo>
                  <a:pt x="4070" y="4719"/>
                </a:lnTo>
                <a:lnTo>
                  <a:pt x="4067" y="4725"/>
                </a:lnTo>
                <a:lnTo>
                  <a:pt x="4062" y="4730"/>
                </a:lnTo>
                <a:lnTo>
                  <a:pt x="4057" y="4732"/>
                </a:lnTo>
                <a:lnTo>
                  <a:pt x="4049" y="4735"/>
                </a:lnTo>
                <a:lnTo>
                  <a:pt x="4046" y="4735"/>
                </a:lnTo>
                <a:lnTo>
                  <a:pt x="4042" y="4735"/>
                </a:lnTo>
                <a:lnTo>
                  <a:pt x="4038" y="4733"/>
                </a:lnTo>
                <a:lnTo>
                  <a:pt x="4036" y="4731"/>
                </a:lnTo>
                <a:lnTo>
                  <a:pt x="4031" y="4725"/>
                </a:lnTo>
                <a:lnTo>
                  <a:pt x="4027" y="4716"/>
                </a:lnTo>
                <a:lnTo>
                  <a:pt x="4023" y="4713"/>
                </a:lnTo>
                <a:lnTo>
                  <a:pt x="4019" y="4711"/>
                </a:lnTo>
                <a:lnTo>
                  <a:pt x="4013" y="4711"/>
                </a:lnTo>
                <a:lnTo>
                  <a:pt x="4007" y="4711"/>
                </a:lnTo>
                <a:lnTo>
                  <a:pt x="3996" y="4713"/>
                </a:lnTo>
                <a:lnTo>
                  <a:pt x="3985" y="4718"/>
                </a:lnTo>
                <a:lnTo>
                  <a:pt x="3981" y="4720"/>
                </a:lnTo>
                <a:lnTo>
                  <a:pt x="3978" y="4721"/>
                </a:lnTo>
                <a:lnTo>
                  <a:pt x="3974" y="4722"/>
                </a:lnTo>
                <a:lnTo>
                  <a:pt x="3972" y="4721"/>
                </a:lnTo>
                <a:lnTo>
                  <a:pt x="3968" y="4721"/>
                </a:lnTo>
                <a:lnTo>
                  <a:pt x="3966" y="4719"/>
                </a:lnTo>
                <a:lnTo>
                  <a:pt x="3964" y="4715"/>
                </a:lnTo>
                <a:lnTo>
                  <a:pt x="3960" y="4712"/>
                </a:lnTo>
                <a:lnTo>
                  <a:pt x="3956" y="4708"/>
                </a:lnTo>
                <a:lnTo>
                  <a:pt x="3954" y="4706"/>
                </a:lnTo>
                <a:lnTo>
                  <a:pt x="3949" y="4703"/>
                </a:lnTo>
                <a:lnTo>
                  <a:pt x="3946" y="4703"/>
                </a:lnTo>
                <a:lnTo>
                  <a:pt x="3939" y="4703"/>
                </a:lnTo>
                <a:lnTo>
                  <a:pt x="3930" y="4705"/>
                </a:lnTo>
                <a:lnTo>
                  <a:pt x="3922" y="4705"/>
                </a:lnTo>
                <a:lnTo>
                  <a:pt x="3912" y="4705"/>
                </a:lnTo>
                <a:lnTo>
                  <a:pt x="3902" y="4703"/>
                </a:lnTo>
                <a:lnTo>
                  <a:pt x="3892" y="4700"/>
                </a:lnTo>
                <a:lnTo>
                  <a:pt x="3883" y="4695"/>
                </a:lnTo>
                <a:lnTo>
                  <a:pt x="3874" y="4689"/>
                </a:lnTo>
                <a:lnTo>
                  <a:pt x="3871" y="4686"/>
                </a:lnTo>
                <a:lnTo>
                  <a:pt x="3867" y="4681"/>
                </a:lnTo>
                <a:lnTo>
                  <a:pt x="3864" y="4676"/>
                </a:lnTo>
                <a:lnTo>
                  <a:pt x="3861" y="4670"/>
                </a:lnTo>
                <a:lnTo>
                  <a:pt x="3859" y="4665"/>
                </a:lnTo>
                <a:lnTo>
                  <a:pt x="3855" y="4662"/>
                </a:lnTo>
                <a:lnTo>
                  <a:pt x="3852" y="4659"/>
                </a:lnTo>
                <a:lnTo>
                  <a:pt x="3848" y="4657"/>
                </a:lnTo>
                <a:lnTo>
                  <a:pt x="3840" y="4656"/>
                </a:lnTo>
                <a:lnTo>
                  <a:pt x="3830" y="4655"/>
                </a:lnTo>
                <a:lnTo>
                  <a:pt x="3822" y="4652"/>
                </a:lnTo>
                <a:lnTo>
                  <a:pt x="3814" y="4649"/>
                </a:lnTo>
                <a:lnTo>
                  <a:pt x="3804" y="4642"/>
                </a:lnTo>
                <a:lnTo>
                  <a:pt x="3794" y="4632"/>
                </a:lnTo>
                <a:lnTo>
                  <a:pt x="3780" y="4620"/>
                </a:lnTo>
                <a:lnTo>
                  <a:pt x="3770" y="4611"/>
                </a:lnTo>
                <a:lnTo>
                  <a:pt x="3765" y="4606"/>
                </a:lnTo>
                <a:lnTo>
                  <a:pt x="3763" y="4600"/>
                </a:lnTo>
                <a:lnTo>
                  <a:pt x="3760" y="4595"/>
                </a:lnTo>
                <a:lnTo>
                  <a:pt x="3759" y="4589"/>
                </a:lnTo>
                <a:lnTo>
                  <a:pt x="3759" y="4583"/>
                </a:lnTo>
                <a:lnTo>
                  <a:pt x="3759" y="4579"/>
                </a:lnTo>
                <a:lnTo>
                  <a:pt x="3760" y="4575"/>
                </a:lnTo>
                <a:lnTo>
                  <a:pt x="3761" y="4573"/>
                </a:lnTo>
                <a:lnTo>
                  <a:pt x="3766" y="4568"/>
                </a:lnTo>
                <a:lnTo>
                  <a:pt x="3773" y="4564"/>
                </a:lnTo>
                <a:lnTo>
                  <a:pt x="3780" y="4562"/>
                </a:lnTo>
                <a:lnTo>
                  <a:pt x="3788" y="4558"/>
                </a:lnTo>
                <a:lnTo>
                  <a:pt x="3796" y="4554"/>
                </a:lnTo>
                <a:lnTo>
                  <a:pt x="3803" y="4547"/>
                </a:lnTo>
                <a:lnTo>
                  <a:pt x="3805" y="4542"/>
                </a:lnTo>
                <a:lnTo>
                  <a:pt x="3808" y="4539"/>
                </a:lnTo>
                <a:lnTo>
                  <a:pt x="3809" y="4536"/>
                </a:lnTo>
                <a:lnTo>
                  <a:pt x="3809" y="4533"/>
                </a:lnTo>
                <a:lnTo>
                  <a:pt x="3808" y="4531"/>
                </a:lnTo>
                <a:lnTo>
                  <a:pt x="3807" y="4529"/>
                </a:lnTo>
                <a:lnTo>
                  <a:pt x="3804" y="4527"/>
                </a:lnTo>
                <a:lnTo>
                  <a:pt x="3801" y="4526"/>
                </a:lnTo>
                <a:lnTo>
                  <a:pt x="3795" y="4525"/>
                </a:lnTo>
                <a:lnTo>
                  <a:pt x="3791" y="4522"/>
                </a:lnTo>
                <a:lnTo>
                  <a:pt x="3790" y="4519"/>
                </a:lnTo>
                <a:lnTo>
                  <a:pt x="3789" y="4517"/>
                </a:lnTo>
                <a:lnTo>
                  <a:pt x="3790" y="4514"/>
                </a:lnTo>
                <a:lnTo>
                  <a:pt x="3791" y="4510"/>
                </a:lnTo>
                <a:lnTo>
                  <a:pt x="3794" y="4504"/>
                </a:lnTo>
                <a:lnTo>
                  <a:pt x="3795" y="4499"/>
                </a:lnTo>
                <a:lnTo>
                  <a:pt x="3796" y="4493"/>
                </a:lnTo>
                <a:lnTo>
                  <a:pt x="3795" y="4484"/>
                </a:lnTo>
                <a:lnTo>
                  <a:pt x="3792" y="4469"/>
                </a:lnTo>
                <a:lnTo>
                  <a:pt x="3788" y="4454"/>
                </a:lnTo>
                <a:lnTo>
                  <a:pt x="3783" y="4438"/>
                </a:lnTo>
                <a:lnTo>
                  <a:pt x="3779" y="4424"/>
                </a:lnTo>
                <a:lnTo>
                  <a:pt x="3779" y="4418"/>
                </a:lnTo>
                <a:lnTo>
                  <a:pt x="3779" y="4415"/>
                </a:lnTo>
                <a:lnTo>
                  <a:pt x="3779" y="4411"/>
                </a:lnTo>
                <a:lnTo>
                  <a:pt x="3780" y="4410"/>
                </a:lnTo>
                <a:lnTo>
                  <a:pt x="3786" y="4407"/>
                </a:lnTo>
                <a:lnTo>
                  <a:pt x="3794" y="4409"/>
                </a:lnTo>
                <a:lnTo>
                  <a:pt x="3802" y="4409"/>
                </a:lnTo>
                <a:lnTo>
                  <a:pt x="3809" y="4409"/>
                </a:lnTo>
                <a:lnTo>
                  <a:pt x="3811" y="4409"/>
                </a:lnTo>
                <a:lnTo>
                  <a:pt x="3814" y="4407"/>
                </a:lnTo>
                <a:lnTo>
                  <a:pt x="3816" y="4405"/>
                </a:lnTo>
                <a:lnTo>
                  <a:pt x="3816" y="4403"/>
                </a:lnTo>
                <a:lnTo>
                  <a:pt x="3815" y="4400"/>
                </a:lnTo>
                <a:lnTo>
                  <a:pt x="3815" y="4398"/>
                </a:lnTo>
                <a:lnTo>
                  <a:pt x="3814" y="4396"/>
                </a:lnTo>
                <a:lnTo>
                  <a:pt x="3811" y="4394"/>
                </a:lnTo>
                <a:lnTo>
                  <a:pt x="3805" y="4392"/>
                </a:lnTo>
                <a:lnTo>
                  <a:pt x="3797" y="4391"/>
                </a:lnTo>
                <a:lnTo>
                  <a:pt x="3788" y="4388"/>
                </a:lnTo>
                <a:lnTo>
                  <a:pt x="3780" y="4386"/>
                </a:lnTo>
                <a:lnTo>
                  <a:pt x="3774" y="4382"/>
                </a:lnTo>
                <a:lnTo>
                  <a:pt x="3769" y="4375"/>
                </a:lnTo>
                <a:lnTo>
                  <a:pt x="3760" y="4368"/>
                </a:lnTo>
                <a:lnTo>
                  <a:pt x="3752" y="4359"/>
                </a:lnTo>
                <a:lnTo>
                  <a:pt x="3747" y="4354"/>
                </a:lnTo>
                <a:lnTo>
                  <a:pt x="3744" y="4347"/>
                </a:lnTo>
                <a:lnTo>
                  <a:pt x="3739" y="4340"/>
                </a:lnTo>
                <a:lnTo>
                  <a:pt x="3735" y="4330"/>
                </a:lnTo>
                <a:lnTo>
                  <a:pt x="3732" y="4321"/>
                </a:lnTo>
                <a:lnTo>
                  <a:pt x="3731" y="4314"/>
                </a:lnTo>
                <a:lnTo>
                  <a:pt x="3729" y="4306"/>
                </a:lnTo>
                <a:lnTo>
                  <a:pt x="3729" y="4300"/>
                </a:lnTo>
                <a:lnTo>
                  <a:pt x="3731" y="4289"/>
                </a:lnTo>
                <a:lnTo>
                  <a:pt x="3732" y="4278"/>
                </a:lnTo>
                <a:lnTo>
                  <a:pt x="3731" y="4271"/>
                </a:lnTo>
                <a:lnTo>
                  <a:pt x="3728" y="4265"/>
                </a:lnTo>
                <a:lnTo>
                  <a:pt x="3725" y="4258"/>
                </a:lnTo>
                <a:lnTo>
                  <a:pt x="3720" y="4252"/>
                </a:lnTo>
                <a:lnTo>
                  <a:pt x="3714" y="4246"/>
                </a:lnTo>
                <a:lnTo>
                  <a:pt x="3707" y="4240"/>
                </a:lnTo>
                <a:lnTo>
                  <a:pt x="3698" y="4236"/>
                </a:lnTo>
                <a:lnTo>
                  <a:pt x="3690" y="4233"/>
                </a:lnTo>
                <a:lnTo>
                  <a:pt x="3681" y="4230"/>
                </a:lnTo>
                <a:lnTo>
                  <a:pt x="3672" y="4229"/>
                </a:lnTo>
                <a:lnTo>
                  <a:pt x="3663" y="4229"/>
                </a:lnTo>
                <a:lnTo>
                  <a:pt x="3653" y="4229"/>
                </a:lnTo>
                <a:lnTo>
                  <a:pt x="3634" y="4232"/>
                </a:lnTo>
                <a:lnTo>
                  <a:pt x="3619" y="4233"/>
                </a:lnTo>
                <a:lnTo>
                  <a:pt x="3603" y="4233"/>
                </a:lnTo>
                <a:lnTo>
                  <a:pt x="3587" y="4233"/>
                </a:lnTo>
                <a:lnTo>
                  <a:pt x="3580" y="4232"/>
                </a:lnTo>
                <a:lnTo>
                  <a:pt x="3572" y="4229"/>
                </a:lnTo>
                <a:lnTo>
                  <a:pt x="3566" y="4227"/>
                </a:lnTo>
                <a:lnTo>
                  <a:pt x="3563" y="4223"/>
                </a:lnTo>
                <a:lnTo>
                  <a:pt x="3559" y="4220"/>
                </a:lnTo>
                <a:lnTo>
                  <a:pt x="3555" y="4217"/>
                </a:lnTo>
                <a:lnTo>
                  <a:pt x="3551" y="4216"/>
                </a:lnTo>
                <a:lnTo>
                  <a:pt x="3547" y="4215"/>
                </a:lnTo>
                <a:lnTo>
                  <a:pt x="3543" y="4214"/>
                </a:lnTo>
                <a:lnTo>
                  <a:pt x="3539" y="4215"/>
                </a:lnTo>
                <a:lnTo>
                  <a:pt x="3536" y="4215"/>
                </a:lnTo>
                <a:lnTo>
                  <a:pt x="3532" y="4217"/>
                </a:lnTo>
                <a:lnTo>
                  <a:pt x="3526" y="4220"/>
                </a:lnTo>
                <a:lnTo>
                  <a:pt x="3518" y="4222"/>
                </a:lnTo>
                <a:lnTo>
                  <a:pt x="3513" y="4221"/>
                </a:lnTo>
                <a:lnTo>
                  <a:pt x="3509" y="4221"/>
                </a:lnTo>
                <a:lnTo>
                  <a:pt x="3506" y="4218"/>
                </a:lnTo>
                <a:lnTo>
                  <a:pt x="3503" y="4216"/>
                </a:lnTo>
                <a:lnTo>
                  <a:pt x="3501" y="4211"/>
                </a:lnTo>
                <a:lnTo>
                  <a:pt x="3500" y="4208"/>
                </a:lnTo>
                <a:lnTo>
                  <a:pt x="3500" y="4203"/>
                </a:lnTo>
                <a:lnTo>
                  <a:pt x="3501" y="4198"/>
                </a:lnTo>
                <a:lnTo>
                  <a:pt x="3503" y="4188"/>
                </a:lnTo>
                <a:lnTo>
                  <a:pt x="3507" y="4177"/>
                </a:lnTo>
                <a:lnTo>
                  <a:pt x="3509" y="4172"/>
                </a:lnTo>
                <a:lnTo>
                  <a:pt x="3509" y="4169"/>
                </a:lnTo>
                <a:lnTo>
                  <a:pt x="3509" y="4166"/>
                </a:lnTo>
                <a:lnTo>
                  <a:pt x="3508" y="4165"/>
                </a:lnTo>
                <a:lnTo>
                  <a:pt x="3506" y="4164"/>
                </a:lnTo>
                <a:lnTo>
                  <a:pt x="3503" y="4165"/>
                </a:lnTo>
                <a:lnTo>
                  <a:pt x="3500" y="4166"/>
                </a:lnTo>
                <a:lnTo>
                  <a:pt x="3496" y="4169"/>
                </a:lnTo>
                <a:lnTo>
                  <a:pt x="3489" y="4176"/>
                </a:lnTo>
                <a:lnTo>
                  <a:pt x="3482" y="4180"/>
                </a:lnTo>
                <a:lnTo>
                  <a:pt x="3478" y="4182"/>
                </a:lnTo>
                <a:lnTo>
                  <a:pt x="3475" y="4183"/>
                </a:lnTo>
                <a:lnTo>
                  <a:pt x="3469" y="4184"/>
                </a:lnTo>
                <a:lnTo>
                  <a:pt x="3463" y="4185"/>
                </a:lnTo>
                <a:lnTo>
                  <a:pt x="3455" y="4185"/>
                </a:lnTo>
                <a:lnTo>
                  <a:pt x="3445" y="4184"/>
                </a:lnTo>
                <a:lnTo>
                  <a:pt x="3436" y="4182"/>
                </a:lnTo>
                <a:lnTo>
                  <a:pt x="3425" y="4178"/>
                </a:lnTo>
                <a:lnTo>
                  <a:pt x="3414" y="4174"/>
                </a:lnTo>
                <a:lnTo>
                  <a:pt x="3405" y="4171"/>
                </a:lnTo>
                <a:lnTo>
                  <a:pt x="3396" y="4167"/>
                </a:lnTo>
                <a:lnTo>
                  <a:pt x="3392" y="4164"/>
                </a:lnTo>
                <a:lnTo>
                  <a:pt x="3388" y="4159"/>
                </a:lnTo>
                <a:lnTo>
                  <a:pt x="3386" y="4155"/>
                </a:lnTo>
                <a:lnTo>
                  <a:pt x="3385" y="4151"/>
                </a:lnTo>
                <a:lnTo>
                  <a:pt x="3385" y="4146"/>
                </a:lnTo>
                <a:lnTo>
                  <a:pt x="3386" y="4135"/>
                </a:lnTo>
                <a:lnTo>
                  <a:pt x="3388" y="4126"/>
                </a:lnTo>
                <a:lnTo>
                  <a:pt x="3389" y="4122"/>
                </a:lnTo>
                <a:lnTo>
                  <a:pt x="3389" y="4119"/>
                </a:lnTo>
                <a:lnTo>
                  <a:pt x="3389" y="4115"/>
                </a:lnTo>
                <a:lnTo>
                  <a:pt x="3388" y="4111"/>
                </a:lnTo>
                <a:lnTo>
                  <a:pt x="3382" y="4103"/>
                </a:lnTo>
                <a:lnTo>
                  <a:pt x="3376" y="4094"/>
                </a:lnTo>
                <a:lnTo>
                  <a:pt x="3373" y="4089"/>
                </a:lnTo>
                <a:lnTo>
                  <a:pt x="3372" y="4084"/>
                </a:lnTo>
                <a:lnTo>
                  <a:pt x="3370" y="4079"/>
                </a:lnTo>
                <a:lnTo>
                  <a:pt x="3372" y="4075"/>
                </a:lnTo>
                <a:lnTo>
                  <a:pt x="3373" y="4070"/>
                </a:lnTo>
                <a:lnTo>
                  <a:pt x="3374" y="4066"/>
                </a:lnTo>
                <a:lnTo>
                  <a:pt x="3377" y="4062"/>
                </a:lnTo>
                <a:lnTo>
                  <a:pt x="3381" y="4058"/>
                </a:lnTo>
                <a:lnTo>
                  <a:pt x="3383" y="4054"/>
                </a:lnTo>
                <a:lnTo>
                  <a:pt x="3386" y="4051"/>
                </a:lnTo>
                <a:lnTo>
                  <a:pt x="3387" y="4047"/>
                </a:lnTo>
                <a:lnTo>
                  <a:pt x="3388" y="4044"/>
                </a:lnTo>
                <a:lnTo>
                  <a:pt x="3387" y="4034"/>
                </a:lnTo>
                <a:lnTo>
                  <a:pt x="3386" y="4021"/>
                </a:lnTo>
                <a:lnTo>
                  <a:pt x="3385" y="4013"/>
                </a:lnTo>
                <a:lnTo>
                  <a:pt x="3382" y="4007"/>
                </a:lnTo>
                <a:lnTo>
                  <a:pt x="3377" y="4003"/>
                </a:lnTo>
                <a:lnTo>
                  <a:pt x="3374" y="4000"/>
                </a:lnTo>
                <a:lnTo>
                  <a:pt x="3362" y="3994"/>
                </a:lnTo>
                <a:lnTo>
                  <a:pt x="3350" y="3987"/>
                </a:lnTo>
                <a:lnTo>
                  <a:pt x="3344" y="3983"/>
                </a:lnTo>
                <a:lnTo>
                  <a:pt x="3339" y="3978"/>
                </a:lnTo>
                <a:lnTo>
                  <a:pt x="3336" y="3975"/>
                </a:lnTo>
                <a:lnTo>
                  <a:pt x="3333" y="3971"/>
                </a:lnTo>
                <a:lnTo>
                  <a:pt x="3330" y="3962"/>
                </a:lnTo>
                <a:lnTo>
                  <a:pt x="3326" y="3950"/>
                </a:lnTo>
                <a:lnTo>
                  <a:pt x="3324" y="3944"/>
                </a:lnTo>
                <a:lnTo>
                  <a:pt x="3320" y="3938"/>
                </a:lnTo>
                <a:lnTo>
                  <a:pt x="3317" y="3932"/>
                </a:lnTo>
                <a:lnTo>
                  <a:pt x="3312" y="3927"/>
                </a:lnTo>
                <a:lnTo>
                  <a:pt x="3306" y="3924"/>
                </a:lnTo>
                <a:lnTo>
                  <a:pt x="3301" y="3923"/>
                </a:lnTo>
                <a:lnTo>
                  <a:pt x="3297" y="3923"/>
                </a:lnTo>
                <a:lnTo>
                  <a:pt x="3293" y="3925"/>
                </a:lnTo>
                <a:lnTo>
                  <a:pt x="3287" y="3931"/>
                </a:lnTo>
                <a:lnTo>
                  <a:pt x="3282" y="3936"/>
                </a:lnTo>
                <a:lnTo>
                  <a:pt x="3280" y="3937"/>
                </a:lnTo>
                <a:lnTo>
                  <a:pt x="3278" y="3938"/>
                </a:lnTo>
                <a:lnTo>
                  <a:pt x="3274" y="3939"/>
                </a:lnTo>
                <a:lnTo>
                  <a:pt x="3269" y="3938"/>
                </a:lnTo>
                <a:lnTo>
                  <a:pt x="3263" y="3938"/>
                </a:lnTo>
                <a:lnTo>
                  <a:pt x="3260" y="3939"/>
                </a:lnTo>
                <a:lnTo>
                  <a:pt x="3256" y="3940"/>
                </a:lnTo>
                <a:lnTo>
                  <a:pt x="3254" y="3943"/>
                </a:lnTo>
                <a:lnTo>
                  <a:pt x="3247" y="3951"/>
                </a:lnTo>
                <a:lnTo>
                  <a:pt x="3238" y="3966"/>
                </a:lnTo>
                <a:lnTo>
                  <a:pt x="3231" y="3975"/>
                </a:lnTo>
                <a:lnTo>
                  <a:pt x="3223" y="3982"/>
                </a:lnTo>
                <a:lnTo>
                  <a:pt x="3216" y="3985"/>
                </a:lnTo>
                <a:lnTo>
                  <a:pt x="3209" y="3989"/>
                </a:lnTo>
                <a:lnTo>
                  <a:pt x="3207" y="3990"/>
                </a:lnTo>
                <a:lnTo>
                  <a:pt x="3207" y="3993"/>
                </a:lnTo>
                <a:lnTo>
                  <a:pt x="3207" y="3995"/>
                </a:lnTo>
                <a:lnTo>
                  <a:pt x="3209" y="3999"/>
                </a:lnTo>
                <a:lnTo>
                  <a:pt x="3210" y="4005"/>
                </a:lnTo>
                <a:lnTo>
                  <a:pt x="3211" y="4010"/>
                </a:lnTo>
                <a:lnTo>
                  <a:pt x="3210" y="4015"/>
                </a:lnTo>
                <a:lnTo>
                  <a:pt x="3206" y="4019"/>
                </a:lnTo>
                <a:lnTo>
                  <a:pt x="3202" y="4020"/>
                </a:lnTo>
                <a:lnTo>
                  <a:pt x="3197" y="4021"/>
                </a:lnTo>
                <a:lnTo>
                  <a:pt x="3182" y="4019"/>
                </a:lnTo>
                <a:lnTo>
                  <a:pt x="3166" y="4015"/>
                </a:lnTo>
                <a:lnTo>
                  <a:pt x="3159" y="4014"/>
                </a:lnTo>
                <a:lnTo>
                  <a:pt x="3152" y="4015"/>
                </a:lnTo>
                <a:lnTo>
                  <a:pt x="3147" y="4016"/>
                </a:lnTo>
                <a:lnTo>
                  <a:pt x="3142" y="4019"/>
                </a:lnTo>
                <a:lnTo>
                  <a:pt x="3137" y="4022"/>
                </a:lnTo>
                <a:lnTo>
                  <a:pt x="3134" y="4027"/>
                </a:lnTo>
                <a:lnTo>
                  <a:pt x="3130" y="4032"/>
                </a:lnTo>
                <a:lnTo>
                  <a:pt x="3127" y="4038"/>
                </a:lnTo>
                <a:lnTo>
                  <a:pt x="3121" y="4050"/>
                </a:lnTo>
                <a:lnTo>
                  <a:pt x="3115" y="4059"/>
                </a:lnTo>
                <a:lnTo>
                  <a:pt x="3111" y="4064"/>
                </a:lnTo>
                <a:lnTo>
                  <a:pt x="3106" y="4066"/>
                </a:lnTo>
                <a:lnTo>
                  <a:pt x="3100" y="4069"/>
                </a:lnTo>
                <a:lnTo>
                  <a:pt x="3093" y="4070"/>
                </a:lnTo>
                <a:lnTo>
                  <a:pt x="3090" y="4070"/>
                </a:lnTo>
                <a:lnTo>
                  <a:pt x="3086" y="4071"/>
                </a:lnTo>
                <a:lnTo>
                  <a:pt x="3083" y="4072"/>
                </a:lnTo>
                <a:lnTo>
                  <a:pt x="3080" y="4075"/>
                </a:lnTo>
                <a:lnTo>
                  <a:pt x="3074" y="4081"/>
                </a:lnTo>
                <a:lnTo>
                  <a:pt x="3071" y="4088"/>
                </a:lnTo>
                <a:lnTo>
                  <a:pt x="3068" y="4097"/>
                </a:lnTo>
                <a:lnTo>
                  <a:pt x="3067" y="4108"/>
                </a:lnTo>
                <a:lnTo>
                  <a:pt x="3067" y="4120"/>
                </a:lnTo>
                <a:lnTo>
                  <a:pt x="3068" y="4133"/>
                </a:lnTo>
                <a:lnTo>
                  <a:pt x="3074" y="4145"/>
                </a:lnTo>
                <a:lnTo>
                  <a:pt x="3083" y="4155"/>
                </a:lnTo>
                <a:lnTo>
                  <a:pt x="3084" y="4166"/>
                </a:lnTo>
                <a:lnTo>
                  <a:pt x="3084" y="4178"/>
                </a:lnTo>
                <a:lnTo>
                  <a:pt x="3083" y="4190"/>
                </a:lnTo>
                <a:lnTo>
                  <a:pt x="3083" y="4201"/>
                </a:lnTo>
                <a:lnTo>
                  <a:pt x="3083" y="4205"/>
                </a:lnTo>
                <a:lnTo>
                  <a:pt x="3085" y="4209"/>
                </a:lnTo>
                <a:lnTo>
                  <a:pt x="3087" y="4213"/>
                </a:lnTo>
                <a:lnTo>
                  <a:pt x="3092" y="4216"/>
                </a:lnTo>
                <a:lnTo>
                  <a:pt x="3102" y="4221"/>
                </a:lnTo>
                <a:lnTo>
                  <a:pt x="3115" y="4227"/>
                </a:lnTo>
                <a:lnTo>
                  <a:pt x="3119" y="4230"/>
                </a:lnTo>
                <a:lnTo>
                  <a:pt x="3123" y="4234"/>
                </a:lnTo>
                <a:lnTo>
                  <a:pt x="3127" y="4237"/>
                </a:lnTo>
                <a:lnTo>
                  <a:pt x="3128" y="4242"/>
                </a:lnTo>
                <a:lnTo>
                  <a:pt x="3128" y="4251"/>
                </a:lnTo>
                <a:lnTo>
                  <a:pt x="3125" y="4259"/>
                </a:lnTo>
                <a:lnTo>
                  <a:pt x="3123" y="4270"/>
                </a:lnTo>
                <a:lnTo>
                  <a:pt x="3118" y="4280"/>
                </a:lnTo>
                <a:lnTo>
                  <a:pt x="3114" y="4291"/>
                </a:lnTo>
                <a:lnTo>
                  <a:pt x="3110" y="4299"/>
                </a:lnTo>
                <a:lnTo>
                  <a:pt x="3108" y="4303"/>
                </a:lnTo>
                <a:lnTo>
                  <a:pt x="3103" y="4304"/>
                </a:lnTo>
                <a:lnTo>
                  <a:pt x="3098" y="4305"/>
                </a:lnTo>
                <a:lnTo>
                  <a:pt x="3092" y="4306"/>
                </a:lnTo>
                <a:lnTo>
                  <a:pt x="3078" y="4306"/>
                </a:lnTo>
                <a:lnTo>
                  <a:pt x="3062" y="4305"/>
                </a:lnTo>
                <a:lnTo>
                  <a:pt x="3056" y="4306"/>
                </a:lnTo>
                <a:lnTo>
                  <a:pt x="3051" y="4308"/>
                </a:lnTo>
                <a:lnTo>
                  <a:pt x="3046" y="4309"/>
                </a:lnTo>
                <a:lnTo>
                  <a:pt x="3042" y="4311"/>
                </a:lnTo>
                <a:lnTo>
                  <a:pt x="3040" y="4314"/>
                </a:lnTo>
                <a:lnTo>
                  <a:pt x="3037" y="4317"/>
                </a:lnTo>
                <a:lnTo>
                  <a:pt x="3036" y="4321"/>
                </a:lnTo>
                <a:lnTo>
                  <a:pt x="3035" y="4324"/>
                </a:lnTo>
                <a:lnTo>
                  <a:pt x="3035" y="4336"/>
                </a:lnTo>
                <a:lnTo>
                  <a:pt x="3035" y="4353"/>
                </a:lnTo>
                <a:lnTo>
                  <a:pt x="3034" y="4361"/>
                </a:lnTo>
                <a:lnTo>
                  <a:pt x="3033" y="4369"/>
                </a:lnTo>
                <a:lnTo>
                  <a:pt x="3032" y="4373"/>
                </a:lnTo>
                <a:lnTo>
                  <a:pt x="3030" y="4375"/>
                </a:lnTo>
                <a:lnTo>
                  <a:pt x="3029" y="4378"/>
                </a:lnTo>
                <a:lnTo>
                  <a:pt x="3027" y="4380"/>
                </a:lnTo>
                <a:lnTo>
                  <a:pt x="3024" y="4381"/>
                </a:lnTo>
                <a:lnTo>
                  <a:pt x="3022" y="4381"/>
                </a:lnTo>
                <a:lnTo>
                  <a:pt x="3020" y="4380"/>
                </a:lnTo>
                <a:lnTo>
                  <a:pt x="3017" y="4380"/>
                </a:lnTo>
                <a:lnTo>
                  <a:pt x="3015" y="4375"/>
                </a:lnTo>
                <a:lnTo>
                  <a:pt x="3011" y="4371"/>
                </a:lnTo>
                <a:lnTo>
                  <a:pt x="3005" y="4359"/>
                </a:lnTo>
                <a:lnTo>
                  <a:pt x="2998" y="4349"/>
                </a:lnTo>
                <a:lnTo>
                  <a:pt x="2995" y="4347"/>
                </a:lnTo>
                <a:lnTo>
                  <a:pt x="2991" y="4346"/>
                </a:lnTo>
                <a:lnTo>
                  <a:pt x="2989" y="4346"/>
                </a:lnTo>
                <a:lnTo>
                  <a:pt x="2986" y="4347"/>
                </a:lnTo>
                <a:lnTo>
                  <a:pt x="2984" y="4353"/>
                </a:lnTo>
                <a:lnTo>
                  <a:pt x="2984" y="4360"/>
                </a:lnTo>
                <a:lnTo>
                  <a:pt x="2984" y="4369"/>
                </a:lnTo>
                <a:lnTo>
                  <a:pt x="2983" y="4379"/>
                </a:lnTo>
                <a:lnTo>
                  <a:pt x="2983" y="4382"/>
                </a:lnTo>
                <a:lnTo>
                  <a:pt x="2982" y="4386"/>
                </a:lnTo>
                <a:lnTo>
                  <a:pt x="2979" y="4390"/>
                </a:lnTo>
                <a:lnTo>
                  <a:pt x="2977" y="4391"/>
                </a:lnTo>
                <a:lnTo>
                  <a:pt x="2966" y="4392"/>
                </a:lnTo>
                <a:lnTo>
                  <a:pt x="2944" y="4397"/>
                </a:lnTo>
                <a:lnTo>
                  <a:pt x="2936" y="4399"/>
                </a:lnTo>
                <a:lnTo>
                  <a:pt x="2929" y="4404"/>
                </a:lnTo>
                <a:lnTo>
                  <a:pt x="2923" y="4407"/>
                </a:lnTo>
                <a:lnTo>
                  <a:pt x="2920" y="4412"/>
                </a:lnTo>
                <a:lnTo>
                  <a:pt x="2916" y="4417"/>
                </a:lnTo>
                <a:lnTo>
                  <a:pt x="2913" y="4421"/>
                </a:lnTo>
                <a:lnTo>
                  <a:pt x="2909" y="4423"/>
                </a:lnTo>
                <a:lnTo>
                  <a:pt x="2906" y="4423"/>
                </a:lnTo>
                <a:lnTo>
                  <a:pt x="2903" y="4423"/>
                </a:lnTo>
                <a:lnTo>
                  <a:pt x="2901" y="4422"/>
                </a:lnTo>
                <a:lnTo>
                  <a:pt x="2900" y="4421"/>
                </a:lnTo>
                <a:lnTo>
                  <a:pt x="2898" y="4418"/>
                </a:lnTo>
                <a:lnTo>
                  <a:pt x="2898" y="4412"/>
                </a:lnTo>
                <a:lnTo>
                  <a:pt x="2900" y="4402"/>
                </a:lnTo>
                <a:lnTo>
                  <a:pt x="2900" y="4396"/>
                </a:lnTo>
                <a:lnTo>
                  <a:pt x="2900" y="4391"/>
                </a:lnTo>
                <a:lnTo>
                  <a:pt x="2897" y="4386"/>
                </a:lnTo>
                <a:lnTo>
                  <a:pt x="2895" y="4382"/>
                </a:lnTo>
                <a:lnTo>
                  <a:pt x="2889" y="4375"/>
                </a:lnTo>
                <a:lnTo>
                  <a:pt x="2883" y="4369"/>
                </a:lnTo>
                <a:lnTo>
                  <a:pt x="2879" y="4367"/>
                </a:lnTo>
                <a:lnTo>
                  <a:pt x="2879" y="4363"/>
                </a:lnTo>
                <a:lnTo>
                  <a:pt x="2879" y="4361"/>
                </a:lnTo>
                <a:lnTo>
                  <a:pt x="2882" y="4358"/>
                </a:lnTo>
                <a:lnTo>
                  <a:pt x="2889" y="4352"/>
                </a:lnTo>
                <a:lnTo>
                  <a:pt x="2898" y="4344"/>
                </a:lnTo>
                <a:lnTo>
                  <a:pt x="2907" y="4336"/>
                </a:lnTo>
                <a:lnTo>
                  <a:pt x="2913" y="4328"/>
                </a:lnTo>
                <a:lnTo>
                  <a:pt x="2916" y="4318"/>
                </a:lnTo>
                <a:lnTo>
                  <a:pt x="2920" y="4306"/>
                </a:lnTo>
                <a:lnTo>
                  <a:pt x="2922" y="4299"/>
                </a:lnTo>
                <a:lnTo>
                  <a:pt x="2927" y="4293"/>
                </a:lnTo>
                <a:lnTo>
                  <a:pt x="2930" y="4287"/>
                </a:lnTo>
                <a:lnTo>
                  <a:pt x="2935" y="4281"/>
                </a:lnTo>
                <a:lnTo>
                  <a:pt x="2939" y="4278"/>
                </a:lnTo>
                <a:lnTo>
                  <a:pt x="2940" y="4276"/>
                </a:lnTo>
                <a:lnTo>
                  <a:pt x="2939" y="4273"/>
                </a:lnTo>
                <a:lnTo>
                  <a:pt x="2936" y="4267"/>
                </a:lnTo>
                <a:lnTo>
                  <a:pt x="2933" y="4253"/>
                </a:lnTo>
                <a:lnTo>
                  <a:pt x="2932" y="4239"/>
                </a:lnTo>
                <a:lnTo>
                  <a:pt x="2930" y="4233"/>
                </a:lnTo>
                <a:lnTo>
                  <a:pt x="2929" y="4228"/>
                </a:lnTo>
                <a:lnTo>
                  <a:pt x="2927" y="4223"/>
                </a:lnTo>
                <a:lnTo>
                  <a:pt x="2925" y="4220"/>
                </a:lnTo>
                <a:lnTo>
                  <a:pt x="2920" y="4211"/>
                </a:lnTo>
                <a:lnTo>
                  <a:pt x="2914" y="4204"/>
                </a:lnTo>
                <a:lnTo>
                  <a:pt x="2911" y="4199"/>
                </a:lnTo>
                <a:lnTo>
                  <a:pt x="2909" y="4195"/>
                </a:lnTo>
                <a:lnTo>
                  <a:pt x="2908" y="4194"/>
                </a:lnTo>
                <a:lnTo>
                  <a:pt x="2907" y="4194"/>
                </a:lnTo>
                <a:lnTo>
                  <a:pt x="2906" y="4195"/>
                </a:lnTo>
                <a:lnTo>
                  <a:pt x="2904" y="4197"/>
                </a:lnTo>
                <a:lnTo>
                  <a:pt x="2898" y="4203"/>
                </a:lnTo>
                <a:lnTo>
                  <a:pt x="2892" y="4211"/>
                </a:lnTo>
                <a:lnTo>
                  <a:pt x="2889" y="4222"/>
                </a:lnTo>
                <a:lnTo>
                  <a:pt x="2889" y="4229"/>
                </a:lnTo>
                <a:lnTo>
                  <a:pt x="2888" y="4233"/>
                </a:lnTo>
                <a:lnTo>
                  <a:pt x="2888" y="4235"/>
                </a:lnTo>
                <a:lnTo>
                  <a:pt x="2885" y="4237"/>
                </a:lnTo>
                <a:lnTo>
                  <a:pt x="2883" y="4241"/>
                </a:lnTo>
                <a:lnTo>
                  <a:pt x="2877" y="4246"/>
                </a:lnTo>
                <a:lnTo>
                  <a:pt x="2870" y="4249"/>
                </a:lnTo>
                <a:lnTo>
                  <a:pt x="2862" y="4252"/>
                </a:lnTo>
                <a:lnTo>
                  <a:pt x="2854" y="4254"/>
                </a:lnTo>
                <a:lnTo>
                  <a:pt x="2846" y="4255"/>
                </a:lnTo>
                <a:lnTo>
                  <a:pt x="2840" y="4255"/>
                </a:lnTo>
                <a:lnTo>
                  <a:pt x="2834" y="4254"/>
                </a:lnTo>
                <a:lnTo>
                  <a:pt x="2831" y="4253"/>
                </a:lnTo>
                <a:lnTo>
                  <a:pt x="2827" y="4249"/>
                </a:lnTo>
                <a:lnTo>
                  <a:pt x="2826" y="4246"/>
                </a:lnTo>
                <a:lnTo>
                  <a:pt x="2825" y="4242"/>
                </a:lnTo>
                <a:lnTo>
                  <a:pt x="2825" y="4237"/>
                </a:lnTo>
                <a:lnTo>
                  <a:pt x="2825" y="4227"/>
                </a:lnTo>
                <a:lnTo>
                  <a:pt x="2828" y="4217"/>
                </a:lnTo>
                <a:lnTo>
                  <a:pt x="2829" y="4210"/>
                </a:lnTo>
                <a:lnTo>
                  <a:pt x="2829" y="4203"/>
                </a:lnTo>
                <a:lnTo>
                  <a:pt x="2827" y="4196"/>
                </a:lnTo>
                <a:lnTo>
                  <a:pt x="2823" y="4188"/>
                </a:lnTo>
                <a:lnTo>
                  <a:pt x="2820" y="4180"/>
                </a:lnTo>
                <a:lnTo>
                  <a:pt x="2820" y="4172"/>
                </a:lnTo>
                <a:lnTo>
                  <a:pt x="2820" y="4166"/>
                </a:lnTo>
                <a:lnTo>
                  <a:pt x="2820" y="4163"/>
                </a:lnTo>
                <a:lnTo>
                  <a:pt x="2819" y="4161"/>
                </a:lnTo>
                <a:lnTo>
                  <a:pt x="2812" y="4159"/>
                </a:lnTo>
                <a:lnTo>
                  <a:pt x="2806" y="4158"/>
                </a:lnTo>
                <a:lnTo>
                  <a:pt x="2797" y="4157"/>
                </a:lnTo>
                <a:lnTo>
                  <a:pt x="2785" y="4158"/>
                </a:lnTo>
                <a:lnTo>
                  <a:pt x="2771" y="4158"/>
                </a:lnTo>
                <a:lnTo>
                  <a:pt x="2763" y="4158"/>
                </a:lnTo>
                <a:lnTo>
                  <a:pt x="2759" y="4159"/>
                </a:lnTo>
                <a:lnTo>
                  <a:pt x="2757" y="4160"/>
                </a:lnTo>
                <a:lnTo>
                  <a:pt x="2752" y="4166"/>
                </a:lnTo>
                <a:lnTo>
                  <a:pt x="2749" y="4170"/>
                </a:lnTo>
                <a:lnTo>
                  <a:pt x="2744" y="4172"/>
                </a:lnTo>
                <a:lnTo>
                  <a:pt x="2736" y="4173"/>
                </a:lnTo>
                <a:lnTo>
                  <a:pt x="2727" y="4173"/>
                </a:lnTo>
                <a:lnTo>
                  <a:pt x="2720" y="4172"/>
                </a:lnTo>
                <a:lnTo>
                  <a:pt x="2713" y="4170"/>
                </a:lnTo>
                <a:lnTo>
                  <a:pt x="2707" y="4167"/>
                </a:lnTo>
                <a:lnTo>
                  <a:pt x="2701" y="4166"/>
                </a:lnTo>
                <a:lnTo>
                  <a:pt x="2694" y="4165"/>
                </a:lnTo>
                <a:lnTo>
                  <a:pt x="2684" y="4166"/>
                </a:lnTo>
                <a:lnTo>
                  <a:pt x="2680" y="4166"/>
                </a:lnTo>
                <a:lnTo>
                  <a:pt x="2676" y="4165"/>
                </a:lnTo>
                <a:lnTo>
                  <a:pt x="2674" y="4164"/>
                </a:lnTo>
                <a:lnTo>
                  <a:pt x="2673" y="4161"/>
                </a:lnTo>
                <a:lnTo>
                  <a:pt x="2673" y="4155"/>
                </a:lnTo>
                <a:lnTo>
                  <a:pt x="2675" y="4147"/>
                </a:lnTo>
                <a:lnTo>
                  <a:pt x="2681" y="4134"/>
                </a:lnTo>
                <a:lnTo>
                  <a:pt x="2690" y="4120"/>
                </a:lnTo>
                <a:lnTo>
                  <a:pt x="2693" y="4115"/>
                </a:lnTo>
                <a:lnTo>
                  <a:pt x="2694" y="4110"/>
                </a:lnTo>
                <a:lnTo>
                  <a:pt x="2692" y="4107"/>
                </a:lnTo>
                <a:lnTo>
                  <a:pt x="2689" y="4101"/>
                </a:lnTo>
                <a:lnTo>
                  <a:pt x="2677" y="4087"/>
                </a:lnTo>
                <a:lnTo>
                  <a:pt x="2662" y="4072"/>
                </a:lnTo>
                <a:lnTo>
                  <a:pt x="2656" y="4066"/>
                </a:lnTo>
                <a:lnTo>
                  <a:pt x="2649" y="4062"/>
                </a:lnTo>
                <a:lnTo>
                  <a:pt x="2645" y="4059"/>
                </a:lnTo>
                <a:lnTo>
                  <a:pt x="2642" y="4058"/>
                </a:lnTo>
                <a:lnTo>
                  <a:pt x="2638" y="4057"/>
                </a:lnTo>
                <a:lnTo>
                  <a:pt x="2634" y="4057"/>
                </a:lnTo>
                <a:lnTo>
                  <a:pt x="2631" y="4058"/>
                </a:lnTo>
                <a:lnTo>
                  <a:pt x="2629" y="4058"/>
                </a:lnTo>
                <a:lnTo>
                  <a:pt x="2626" y="4057"/>
                </a:lnTo>
                <a:lnTo>
                  <a:pt x="2625" y="4056"/>
                </a:lnTo>
                <a:lnTo>
                  <a:pt x="2623" y="4051"/>
                </a:lnTo>
                <a:lnTo>
                  <a:pt x="2620" y="4046"/>
                </a:lnTo>
                <a:lnTo>
                  <a:pt x="2610" y="4028"/>
                </a:lnTo>
                <a:lnTo>
                  <a:pt x="2600" y="4010"/>
                </a:lnTo>
                <a:lnTo>
                  <a:pt x="2595" y="3999"/>
                </a:lnTo>
                <a:lnTo>
                  <a:pt x="2593" y="3984"/>
                </a:lnTo>
                <a:lnTo>
                  <a:pt x="2589" y="3972"/>
                </a:lnTo>
                <a:lnTo>
                  <a:pt x="2587" y="3963"/>
                </a:lnTo>
                <a:lnTo>
                  <a:pt x="2581" y="3956"/>
                </a:lnTo>
                <a:lnTo>
                  <a:pt x="2573" y="3945"/>
                </a:lnTo>
                <a:lnTo>
                  <a:pt x="2564" y="3936"/>
                </a:lnTo>
                <a:lnTo>
                  <a:pt x="2557" y="3925"/>
                </a:lnTo>
                <a:lnTo>
                  <a:pt x="2556" y="3920"/>
                </a:lnTo>
                <a:lnTo>
                  <a:pt x="2555" y="3917"/>
                </a:lnTo>
                <a:lnTo>
                  <a:pt x="2555" y="3913"/>
                </a:lnTo>
                <a:lnTo>
                  <a:pt x="2556" y="3909"/>
                </a:lnTo>
                <a:lnTo>
                  <a:pt x="2558" y="3905"/>
                </a:lnTo>
                <a:lnTo>
                  <a:pt x="2563" y="3901"/>
                </a:lnTo>
                <a:lnTo>
                  <a:pt x="2566" y="3899"/>
                </a:lnTo>
                <a:lnTo>
                  <a:pt x="2568" y="3894"/>
                </a:lnTo>
                <a:lnTo>
                  <a:pt x="2569" y="3888"/>
                </a:lnTo>
                <a:lnTo>
                  <a:pt x="2568" y="3882"/>
                </a:lnTo>
                <a:lnTo>
                  <a:pt x="2569" y="3875"/>
                </a:lnTo>
                <a:lnTo>
                  <a:pt x="2573" y="3867"/>
                </a:lnTo>
                <a:lnTo>
                  <a:pt x="2575" y="3863"/>
                </a:lnTo>
                <a:lnTo>
                  <a:pt x="2577" y="3861"/>
                </a:lnTo>
                <a:lnTo>
                  <a:pt x="2581" y="3858"/>
                </a:lnTo>
                <a:lnTo>
                  <a:pt x="2585" y="3856"/>
                </a:lnTo>
                <a:lnTo>
                  <a:pt x="2592" y="3854"/>
                </a:lnTo>
                <a:lnTo>
                  <a:pt x="2598" y="3851"/>
                </a:lnTo>
                <a:lnTo>
                  <a:pt x="2604" y="3848"/>
                </a:lnTo>
                <a:lnTo>
                  <a:pt x="2610" y="3844"/>
                </a:lnTo>
                <a:lnTo>
                  <a:pt x="2612" y="3842"/>
                </a:lnTo>
                <a:lnTo>
                  <a:pt x="2615" y="3840"/>
                </a:lnTo>
                <a:lnTo>
                  <a:pt x="2620" y="3839"/>
                </a:lnTo>
                <a:lnTo>
                  <a:pt x="2624" y="3840"/>
                </a:lnTo>
                <a:lnTo>
                  <a:pt x="2629" y="3840"/>
                </a:lnTo>
                <a:lnTo>
                  <a:pt x="2633" y="3843"/>
                </a:lnTo>
                <a:lnTo>
                  <a:pt x="2637" y="3845"/>
                </a:lnTo>
                <a:lnTo>
                  <a:pt x="2642" y="3848"/>
                </a:lnTo>
                <a:lnTo>
                  <a:pt x="2648" y="3851"/>
                </a:lnTo>
                <a:lnTo>
                  <a:pt x="2653" y="3855"/>
                </a:lnTo>
                <a:lnTo>
                  <a:pt x="2661" y="3858"/>
                </a:lnTo>
                <a:lnTo>
                  <a:pt x="2668" y="3861"/>
                </a:lnTo>
                <a:lnTo>
                  <a:pt x="2684" y="3865"/>
                </a:lnTo>
                <a:lnTo>
                  <a:pt x="2701" y="3868"/>
                </a:lnTo>
                <a:lnTo>
                  <a:pt x="2708" y="3870"/>
                </a:lnTo>
                <a:lnTo>
                  <a:pt x="2713" y="3871"/>
                </a:lnTo>
                <a:lnTo>
                  <a:pt x="2718" y="3874"/>
                </a:lnTo>
                <a:lnTo>
                  <a:pt x="2721" y="3876"/>
                </a:lnTo>
                <a:lnTo>
                  <a:pt x="2727" y="3883"/>
                </a:lnTo>
                <a:lnTo>
                  <a:pt x="2736" y="3893"/>
                </a:lnTo>
                <a:lnTo>
                  <a:pt x="2740" y="3899"/>
                </a:lnTo>
                <a:lnTo>
                  <a:pt x="2745" y="3902"/>
                </a:lnTo>
                <a:lnTo>
                  <a:pt x="2750" y="3906"/>
                </a:lnTo>
                <a:lnTo>
                  <a:pt x="2755" y="3908"/>
                </a:lnTo>
                <a:lnTo>
                  <a:pt x="2763" y="3911"/>
                </a:lnTo>
                <a:lnTo>
                  <a:pt x="2771" y="3912"/>
                </a:lnTo>
                <a:lnTo>
                  <a:pt x="2778" y="3913"/>
                </a:lnTo>
                <a:lnTo>
                  <a:pt x="2785" y="3915"/>
                </a:lnTo>
                <a:lnTo>
                  <a:pt x="2793" y="3919"/>
                </a:lnTo>
                <a:lnTo>
                  <a:pt x="2800" y="3924"/>
                </a:lnTo>
                <a:lnTo>
                  <a:pt x="2807" y="3928"/>
                </a:lnTo>
                <a:lnTo>
                  <a:pt x="2813" y="3932"/>
                </a:lnTo>
                <a:lnTo>
                  <a:pt x="2820" y="3933"/>
                </a:lnTo>
                <a:lnTo>
                  <a:pt x="2828" y="3934"/>
                </a:lnTo>
                <a:lnTo>
                  <a:pt x="2833" y="3934"/>
                </a:lnTo>
                <a:lnTo>
                  <a:pt x="2837" y="3937"/>
                </a:lnTo>
                <a:lnTo>
                  <a:pt x="2841" y="3939"/>
                </a:lnTo>
                <a:lnTo>
                  <a:pt x="2846" y="3943"/>
                </a:lnTo>
                <a:lnTo>
                  <a:pt x="2850" y="3947"/>
                </a:lnTo>
                <a:lnTo>
                  <a:pt x="2852" y="3952"/>
                </a:lnTo>
                <a:lnTo>
                  <a:pt x="2854" y="3957"/>
                </a:lnTo>
                <a:lnTo>
                  <a:pt x="2857" y="3962"/>
                </a:lnTo>
                <a:lnTo>
                  <a:pt x="2858" y="3966"/>
                </a:lnTo>
                <a:lnTo>
                  <a:pt x="2860" y="3970"/>
                </a:lnTo>
                <a:lnTo>
                  <a:pt x="2864" y="3975"/>
                </a:lnTo>
                <a:lnTo>
                  <a:pt x="2867" y="3978"/>
                </a:lnTo>
                <a:lnTo>
                  <a:pt x="2876" y="3984"/>
                </a:lnTo>
                <a:lnTo>
                  <a:pt x="2884" y="3989"/>
                </a:lnTo>
                <a:lnTo>
                  <a:pt x="2891" y="3994"/>
                </a:lnTo>
                <a:lnTo>
                  <a:pt x="2898" y="4000"/>
                </a:lnTo>
                <a:lnTo>
                  <a:pt x="2903" y="4002"/>
                </a:lnTo>
                <a:lnTo>
                  <a:pt x="2906" y="4003"/>
                </a:lnTo>
                <a:lnTo>
                  <a:pt x="2908" y="4005"/>
                </a:lnTo>
                <a:lnTo>
                  <a:pt x="2910" y="4003"/>
                </a:lnTo>
                <a:lnTo>
                  <a:pt x="2914" y="4001"/>
                </a:lnTo>
                <a:lnTo>
                  <a:pt x="2917" y="3995"/>
                </a:lnTo>
                <a:lnTo>
                  <a:pt x="2926" y="3987"/>
                </a:lnTo>
                <a:lnTo>
                  <a:pt x="2932" y="3978"/>
                </a:lnTo>
                <a:lnTo>
                  <a:pt x="2938" y="3974"/>
                </a:lnTo>
                <a:lnTo>
                  <a:pt x="2942" y="3972"/>
                </a:lnTo>
                <a:lnTo>
                  <a:pt x="2947" y="3972"/>
                </a:lnTo>
                <a:lnTo>
                  <a:pt x="2953" y="3976"/>
                </a:lnTo>
                <a:lnTo>
                  <a:pt x="2960" y="3980"/>
                </a:lnTo>
                <a:lnTo>
                  <a:pt x="2966" y="3981"/>
                </a:lnTo>
                <a:lnTo>
                  <a:pt x="2971" y="3981"/>
                </a:lnTo>
                <a:lnTo>
                  <a:pt x="2974" y="3980"/>
                </a:lnTo>
                <a:lnTo>
                  <a:pt x="2978" y="3977"/>
                </a:lnTo>
                <a:lnTo>
                  <a:pt x="2983" y="3974"/>
                </a:lnTo>
                <a:lnTo>
                  <a:pt x="2990" y="3965"/>
                </a:lnTo>
                <a:lnTo>
                  <a:pt x="2998" y="3956"/>
                </a:lnTo>
                <a:lnTo>
                  <a:pt x="3004" y="3946"/>
                </a:lnTo>
                <a:lnTo>
                  <a:pt x="3007" y="3936"/>
                </a:lnTo>
                <a:lnTo>
                  <a:pt x="3009" y="3931"/>
                </a:lnTo>
                <a:lnTo>
                  <a:pt x="3010" y="3926"/>
                </a:lnTo>
                <a:lnTo>
                  <a:pt x="3013" y="3923"/>
                </a:lnTo>
                <a:lnTo>
                  <a:pt x="3016" y="3920"/>
                </a:lnTo>
                <a:lnTo>
                  <a:pt x="3020" y="3919"/>
                </a:lnTo>
                <a:lnTo>
                  <a:pt x="3023" y="3918"/>
                </a:lnTo>
                <a:lnTo>
                  <a:pt x="3028" y="3917"/>
                </a:lnTo>
                <a:lnTo>
                  <a:pt x="3033" y="3918"/>
                </a:lnTo>
                <a:lnTo>
                  <a:pt x="3037" y="3918"/>
                </a:lnTo>
                <a:lnTo>
                  <a:pt x="3041" y="3918"/>
                </a:lnTo>
                <a:lnTo>
                  <a:pt x="3045" y="3917"/>
                </a:lnTo>
                <a:lnTo>
                  <a:pt x="3047" y="3915"/>
                </a:lnTo>
                <a:lnTo>
                  <a:pt x="3049" y="3913"/>
                </a:lnTo>
                <a:lnTo>
                  <a:pt x="3051" y="3911"/>
                </a:lnTo>
                <a:lnTo>
                  <a:pt x="3051" y="3907"/>
                </a:lnTo>
                <a:lnTo>
                  <a:pt x="3052" y="3903"/>
                </a:lnTo>
                <a:lnTo>
                  <a:pt x="3052" y="3896"/>
                </a:lnTo>
                <a:lnTo>
                  <a:pt x="3055" y="3892"/>
                </a:lnTo>
                <a:lnTo>
                  <a:pt x="3056" y="3890"/>
                </a:lnTo>
                <a:lnTo>
                  <a:pt x="3059" y="3889"/>
                </a:lnTo>
                <a:lnTo>
                  <a:pt x="3061" y="3889"/>
                </a:lnTo>
                <a:lnTo>
                  <a:pt x="3065" y="3889"/>
                </a:lnTo>
                <a:lnTo>
                  <a:pt x="3071" y="3893"/>
                </a:lnTo>
                <a:lnTo>
                  <a:pt x="3076" y="3896"/>
                </a:lnTo>
                <a:lnTo>
                  <a:pt x="3078" y="3898"/>
                </a:lnTo>
                <a:lnTo>
                  <a:pt x="3080" y="3899"/>
                </a:lnTo>
                <a:lnTo>
                  <a:pt x="3081" y="3899"/>
                </a:lnTo>
                <a:lnTo>
                  <a:pt x="3084" y="3898"/>
                </a:lnTo>
                <a:lnTo>
                  <a:pt x="3085" y="3896"/>
                </a:lnTo>
                <a:lnTo>
                  <a:pt x="3086" y="3895"/>
                </a:lnTo>
                <a:lnTo>
                  <a:pt x="3086" y="3893"/>
                </a:lnTo>
                <a:lnTo>
                  <a:pt x="3086" y="3889"/>
                </a:lnTo>
                <a:lnTo>
                  <a:pt x="3084" y="3881"/>
                </a:lnTo>
                <a:lnTo>
                  <a:pt x="3080" y="3867"/>
                </a:lnTo>
                <a:lnTo>
                  <a:pt x="3077" y="3860"/>
                </a:lnTo>
                <a:lnTo>
                  <a:pt x="3074" y="3852"/>
                </a:lnTo>
                <a:lnTo>
                  <a:pt x="3070" y="3846"/>
                </a:lnTo>
                <a:lnTo>
                  <a:pt x="3065" y="3840"/>
                </a:lnTo>
                <a:lnTo>
                  <a:pt x="3060" y="3836"/>
                </a:lnTo>
                <a:lnTo>
                  <a:pt x="3054" y="3831"/>
                </a:lnTo>
                <a:lnTo>
                  <a:pt x="3048" y="3826"/>
                </a:lnTo>
                <a:lnTo>
                  <a:pt x="3042" y="3823"/>
                </a:lnTo>
                <a:lnTo>
                  <a:pt x="3026" y="3817"/>
                </a:lnTo>
                <a:lnTo>
                  <a:pt x="3009" y="3812"/>
                </a:lnTo>
                <a:lnTo>
                  <a:pt x="3001" y="3810"/>
                </a:lnTo>
                <a:lnTo>
                  <a:pt x="2996" y="3806"/>
                </a:lnTo>
                <a:lnTo>
                  <a:pt x="2993" y="3805"/>
                </a:lnTo>
                <a:lnTo>
                  <a:pt x="2992" y="3802"/>
                </a:lnTo>
                <a:lnTo>
                  <a:pt x="2992" y="3800"/>
                </a:lnTo>
                <a:lnTo>
                  <a:pt x="2993" y="3798"/>
                </a:lnTo>
                <a:lnTo>
                  <a:pt x="2996" y="3791"/>
                </a:lnTo>
                <a:lnTo>
                  <a:pt x="2996" y="3782"/>
                </a:lnTo>
                <a:lnTo>
                  <a:pt x="2996" y="3773"/>
                </a:lnTo>
                <a:lnTo>
                  <a:pt x="2995" y="3763"/>
                </a:lnTo>
                <a:lnTo>
                  <a:pt x="2990" y="3742"/>
                </a:lnTo>
                <a:lnTo>
                  <a:pt x="2985" y="3720"/>
                </a:lnTo>
                <a:lnTo>
                  <a:pt x="2983" y="3710"/>
                </a:lnTo>
                <a:lnTo>
                  <a:pt x="2982" y="3699"/>
                </a:lnTo>
                <a:lnTo>
                  <a:pt x="2980" y="3688"/>
                </a:lnTo>
                <a:lnTo>
                  <a:pt x="2980" y="3680"/>
                </a:lnTo>
                <a:lnTo>
                  <a:pt x="2982" y="3671"/>
                </a:lnTo>
                <a:lnTo>
                  <a:pt x="2985" y="3663"/>
                </a:lnTo>
                <a:lnTo>
                  <a:pt x="2990" y="3656"/>
                </a:lnTo>
                <a:lnTo>
                  <a:pt x="2996" y="3652"/>
                </a:lnTo>
                <a:lnTo>
                  <a:pt x="3001" y="3646"/>
                </a:lnTo>
                <a:lnTo>
                  <a:pt x="3004" y="3638"/>
                </a:lnTo>
                <a:lnTo>
                  <a:pt x="3007" y="3634"/>
                </a:lnTo>
                <a:lnTo>
                  <a:pt x="3010" y="3629"/>
                </a:lnTo>
                <a:lnTo>
                  <a:pt x="3015" y="3624"/>
                </a:lnTo>
                <a:lnTo>
                  <a:pt x="3021" y="3619"/>
                </a:lnTo>
                <a:lnTo>
                  <a:pt x="3040" y="3609"/>
                </a:lnTo>
                <a:lnTo>
                  <a:pt x="3065" y="3597"/>
                </a:lnTo>
                <a:lnTo>
                  <a:pt x="3089" y="3587"/>
                </a:lnTo>
                <a:lnTo>
                  <a:pt x="3108" y="3578"/>
                </a:lnTo>
                <a:lnTo>
                  <a:pt x="3116" y="3572"/>
                </a:lnTo>
                <a:lnTo>
                  <a:pt x="3123" y="3566"/>
                </a:lnTo>
                <a:lnTo>
                  <a:pt x="3131" y="3559"/>
                </a:lnTo>
                <a:lnTo>
                  <a:pt x="3139" y="3550"/>
                </a:lnTo>
                <a:lnTo>
                  <a:pt x="3144" y="3543"/>
                </a:lnTo>
                <a:lnTo>
                  <a:pt x="3149" y="3535"/>
                </a:lnTo>
                <a:lnTo>
                  <a:pt x="3154" y="3529"/>
                </a:lnTo>
                <a:lnTo>
                  <a:pt x="3155" y="3523"/>
                </a:lnTo>
                <a:lnTo>
                  <a:pt x="3158" y="3511"/>
                </a:lnTo>
                <a:lnTo>
                  <a:pt x="3160" y="3501"/>
                </a:lnTo>
                <a:lnTo>
                  <a:pt x="3159" y="3496"/>
                </a:lnTo>
                <a:lnTo>
                  <a:pt x="3158" y="3491"/>
                </a:lnTo>
                <a:lnTo>
                  <a:pt x="3156" y="3487"/>
                </a:lnTo>
                <a:lnTo>
                  <a:pt x="3153" y="3484"/>
                </a:lnTo>
                <a:lnTo>
                  <a:pt x="3149" y="3482"/>
                </a:lnTo>
                <a:lnTo>
                  <a:pt x="3147" y="3478"/>
                </a:lnTo>
                <a:lnTo>
                  <a:pt x="3146" y="3476"/>
                </a:lnTo>
                <a:lnTo>
                  <a:pt x="3146" y="3471"/>
                </a:lnTo>
                <a:lnTo>
                  <a:pt x="3146" y="3461"/>
                </a:lnTo>
                <a:lnTo>
                  <a:pt x="3144" y="3449"/>
                </a:lnTo>
                <a:lnTo>
                  <a:pt x="3144" y="3442"/>
                </a:lnTo>
                <a:lnTo>
                  <a:pt x="3144" y="3438"/>
                </a:lnTo>
                <a:lnTo>
                  <a:pt x="3146" y="3435"/>
                </a:lnTo>
                <a:lnTo>
                  <a:pt x="3148" y="3433"/>
                </a:lnTo>
                <a:lnTo>
                  <a:pt x="3153" y="3432"/>
                </a:lnTo>
                <a:lnTo>
                  <a:pt x="3160" y="3432"/>
                </a:lnTo>
                <a:lnTo>
                  <a:pt x="3166" y="3432"/>
                </a:lnTo>
                <a:lnTo>
                  <a:pt x="3172" y="3430"/>
                </a:lnTo>
                <a:lnTo>
                  <a:pt x="3178" y="3427"/>
                </a:lnTo>
                <a:lnTo>
                  <a:pt x="3187" y="3422"/>
                </a:lnTo>
                <a:lnTo>
                  <a:pt x="3191" y="3419"/>
                </a:lnTo>
                <a:lnTo>
                  <a:pt x="3194" y="3414"/>
                </a:lnTo>
                <a:lnTo>
                  <a:pt x="3198" y="3409"/>
                </a:lnTo>
                <a:lnTo>
                  <a:pt x="3200" y="3402"/>
                </a:lnTo>
                <a:lnTo>
                  <a:pt x="3204" y="3389"/>
                </a:lnTo>
                <a:lnTo>
                  <a:pt x="3209" y="3377"/>
                </a:lnTo>
                <a:lnTo>
                  <a:pt x="3211" y="3372"/>
                </a:lnTo>
                <a:lnTo>
                  <a:pt x="3215" y="3370"/>
                </a:lnTo>
                <a:lnTo>
                  <a:pt x="3219" y="3369"/>
                </a:lnTo>
                <a:lnTo>
                  <a:pt x="3224" y="3367"/>
                </a:lnTo>
                <a:lnTo>
                  <a:pt x="3229" y="3369"/>
                </a:lnTo>
                <a:lnTo>
                  <a:pt x="3234" y="3370"/>
                </a:lnTo>
                <a:lnTo>
                  <a:pt x="3238" y="3372"/>
                </a:lnTo>
                <a:lnTo>
                  <a:pt x="3243" y="3375"/>
                </a:lnTo>
                <a:lnTo>
                  <a:pt x="3251" y="3379"/>
                </a:lnTo>
                <a:lnTo>
                  <a:pt x="3259" y="3384"/>
                </a:lnTo>
                <a:lnTo>
                  <a:pt x="3262" y="3385"/>
                </a:lnTo>
                <a:lnTo>
                  <a:pt x="3266" y="3386"/>
                </a:lnTo>
                <a:lnTo>
                  <a:pt x="3270" y="3386"/>
                </a:lnTo>
                <a:lnTo>
                  <a:pt x="3274" y="3385"/>
                </a:lnTo>
                <a:lnTo>
                  <a:pt x="3278" y="3383"/>
                </a:lnTo>
                <a:lnTo>
                  <a:pt x="3281" y="3379"/>
                </a:lnTo>
                <a:lnTo>
                  <a:pt x="3285" y="3375"/>
                </a:lnTo>
                <a:lnTo>
                  <a:pt x="3288" y="3370"/>
                </a:lnTo>
                <a:lnTo>
                  <a:pt x="3292" y="3364"/>
                </a:lnTo>
                <a:lnTo>
                  <a:pt x="3294" y="3358"/>
                </a:lnTo>
                <a:lnTo>
                  <a:pt x="3297" y="3352"/>
                </a:lnTo>
                <a:lnTo>
                  <a:pt x="3298" y="3347"/>
                </a:lnTo>
                <a:lnTo>
                  <a:pt x="3298" y="3341"/>
                </a:lnTo>
                <a:lnTo>
                  <a:pt x="3297" y="3337"/>
                </a:lnTo>
                <a:lnTo>
                  <a:pt x="3294" y="3331"/>
                </a:lnTo>
                <a:lnTo>
                  <a:pt x="3292" y="3326"/>
                </a:lnTo>
                <a:lnTo>
                  <a:pt x="3287" y="3314"/>
                </a:lnTo>
                <a:lnTo>
                  <a:pt x="3282" y="3300"/>
                </a:lnTo>
                <a:lnTo>
                  <a:pt x="3281" y="3289"/>
                </a:lnTo>
                <a:lnTo>
                  <a:pt x="3281" y="3279"/>
                </a:lnTo>
                <a:lnTo>
                  <a:pt x="3281" y="3270"/>
                </a:lnTo>
                <a:lnTo>
                  <a:pt x="3282" y="3263"/>
                </a:lnTo>
                <a:lnTo>
                  <a:pt x="3284" y="3257"/>
                </a:lnTo>
                <a:lnTo>
                  <a:pt x="3285" y="3255"/>
                </a:lnTo>
                <a:lnTo>
                  <a:pt x="3287" y="3253"/>
                </a:lnTo>
                <a:lnTo>
                  <a:pt x="3292" y="3253"/>
                </a:lnTo>
                <a:lnTo>
                  <a:pt x="3298" y="3253"/>
                </a:lnTo>
                <a:lnTo>
                  <a:pt x="3303" y="3252"/>
                </a:lnTo>
                <a:lnTo>
                  <a:pt x="3310" y="3250"/>
                </a:lnTo>
                <a:lnTo>
                  <a:pt x="3317" y="3246"/>
                </a:lnTo>
                <a:lnTo>
                  <a:pt x="3324" y="3243"/>
                </a:lnTo>
                <a:lnTo>
                  <a:pt x="3329" y="3240"/>
                </a:lnTo>
                <a:lnTo>
                  <a:pt x="3333" y="3239"/>
                </a:lnTo>
                <a:lnTo>
                  <a:pt x="3339" y="3238"/>
                </a:lnTo>
                <a:lnTo>
                  <a:pt x="3344" y="3239"/>
                </a:lnTo>
                <a:lnTo>
                  <a:pt x="3348" y="3241"/>
                </a:lnTo>
                <a:lnTo>
                  <a:pt x="3351" y="3243"/>
                </a:lnTo>
                <a:lnTo>
                  <a:pt x="3354" y="3245"/>
                </a:lnTo>
                <a:lnTo>
                  <a:pt x="3358" y="3247"/>
                </a:lnTo>
                <a:lnTo>
                  <a:pt x="3362" y="3249"/>
                </a:lnTo>
                <a:lnTo>
                  <a:pt x="3366" y="3246"/>
                </a:lnTo>
                <a:lnTo>
                  <a:pt x="3368" y="3244"/>
                </a:lnTo>
                <a:lnTo>
                  <a:pt x="3372" y="3235"/>
                </a:lnTo>
                <a:lnTo>
                  <a:pt x="3374" y="3227"/>
                </a:lnTo>
                <a:lnTo>
                  <a:pt x="3376" y="3218"/>
                </a:lnTo>
                <a:lnTo>
                  <a:pt x="3379" y="3208"/>
                </a:lnTo>
                <a:lnTo>
                  <a:pt x="3379" y="3200"/>
                </a:lnTo>
                <a:lnTo>
                  <a:pt x="3379" y="3193"/>
                </a:lnTo>
                <a:lnTo>
                  <a:pt x="3379" y="3187"/>
                </a:lnTo>
                <a:lnTo>
                  <a:pt x="3376" y="3181"/>
                </a:lnTo>
                <a:lnTo>
                  <a:pt x="3374" y="3175"/>
                </a:lnTo>
                <a:lnTo>
                  <a:pt x="3372" y="3169"/>
                </a:lnTo>
                <a:lnTo>
                  <a:pt x="3366" y="3159"/>
                </a:lnTo>
                <a:lnTo>
                  <a:pt x="3362" y="3151"/>
                </a:lnTo>
                <a:lnTo>
                  <a:pt x="3361" y="3148"/>
                </a:lnTo>
                <a:lnTo>
                  <a:pt x="3362" y="3143"/>
                </a:lnTo>
                <a:lnTo>
                  <a:pt x="3364" y="3139"/>
                </a:lnTo>
                <a:lnTo>
                  <a:pt x="3367" y="3136"/>
                </a:lnTo>
                <a:lnTo>
                  <a:pt x="3375" y="3126"/>
                </a:lnTo>
                <a:lnTo>
                  <a:pt x="3383" y="3118"/>
                </a:lnTo>
                <a:lnTo>
                  <a:pt x="3391" y="3112"/>
                </a:lnTo>
                <a:lnTo>
                  <a:pt x="3398" y="3106"/>
                </a:lnTo>
                <a:lnTo>
                  <a:pt x="3407" y="3100"/>
                </a:lnTo>
                <a:lnTo>
                  <a:pt x="3415" y="3095"/>
                </a:lnTo>
                <a:lnTo>
                  <a:pt x="3420" y="3092"/>
                </a:lnTo>
                <a:lnTo>
                  <a:pt x="3423" y="3089"/>
                </a:lnTo>
                <a:lnTo>
                  <a:pt x="3421" y="3087"/>
                </a:lnTo>
                <a:lnTo>
                  <a:pt x="3415" y="3085"/>
                </a:lnTo>
                <a:lnTo>
                  <a:pt x="3410" y="3082"/>
                </a:lnTo>
                <a:lnTo>
                  <a:pt x="3402" y="3080"/>
                </a:lnTo>
                <a:lnTo>
                  <a:pt x="3396" y="3075"/>
                </a:lnTo>
                <a:lnTo>
                  <a:pt x="3392" y="3071"/>
                </a:lnTo>
                <a:lnTo>
                  <a:pt x="3383" y="3061"/>
                </a:lnTo>
                <a:lnTo>
                  <a:pt x="3379" y="3052"/>
                </a:lnTo>
                <a:lnTo>
                  <a:pt x="3373" y="3045"/>
                </a:lnTo>
                <a:lnTo>
                  <a:pt x="3366" y="3039"/>
                </a:lnTo>
                <a:lnTo>
                  <a:pt x="3360" y="3035"/>
                </a:lnTo>
                <a:lnTo>
                  <a:pt x="3352" y="3026"/>
                </a:lnTo>
                <a:lnTo>
                  <a:pt x="3348" y="3019"/>
                </a:lnTo>
                <a:lnTo>
                  <a:pt x="3344" y="3013"/>
                </a:lnTo>
                <a:lnTo>
                  <a:pt x="3342" y="3005"/>
                </a:lnTo>
                <a:lnTo>
                  <a:pt x="3341" y="2989"/>
                </a:lnTo>
                <a:lnTo>
                  <a:pt x="3339" y="2976"/>
                </a:lnTo>
                <a:lnTo>
                  <a:pt x="3337" y="2962"/>
                </a:lnTo>
                <a:lnTo>
                  <a:pt x="3333" y="2948"/>
                </a:lnTo>
                <a:lnTo>
                  <a:pt x="3329" y="2935"/>
                </a:lnTo>
                <a:lnTo>
                  <a:pt x="3324" y="2926"/>
                </a:lnTo>
                <a:lnTo>
                  <a:pt x="3319" y="2921"/>
                </a:lnTo>
                <a:lnTo>
                  <a:pt x="3314" y="2915"/>
                </a:lnTo>
                <a:lnTo>
                  <a:pt x="3308" y="2910"/>
                </a:lnTo>
                <a:lnTo>
                  <a:pt x="3298" y="2903"/>
                </a:lnTo>
                <a:lnTo>
                  <a:pt x="3288" y="2896"/>
                </a:lnTo>
                <a:lnTo>
                  <a:pt x="3284" y="2891"/>
                </a:lnTo>
                <a:lnTo>
                  <a:pt x="3281" y="2886"/>
                </a:lnTo>
                <a:lnTo>
                  <a:pt x="3279" y="2880"/>
                </a:lnTo>
                <a:lnTo>
                  <a:pt x="3278" y="2875"/>
                </a:lnTo>
                <a:lnTo>
                  <a:pt x="3278" y="2869"/>
                </a:lnTo>
                <a:lnTo>
                  <a:pt x="3279" y="2865"/>
                </a:lnTo>
                <a:lnTo>
                  <a:pt x="3282" y="2860"/>
                </a:lnTo>
                <a:lnTo>
                  <a:pt x="3286" y="2856"/>
                </a:lnTo>
                <a:lnTo>
                  <a:pt x="3299" y="2850"/>
                </a:lnTo>
                <a:lnTo>
                  <a:pt x="3313" y="2846"/>
                </a:lnTo>
                <a:lnTo>
                  <a:pt x="3319" y="2844"/>
                </a:lnTo>
                <a:lnTo>
                  <a:pt x="3323" y="2842"/>
                </a:lnTo>
                <a:lnTo>
                  <a:pt x="3324" y="2841"/>
                </a:lnTo>
                <a:lnTo>
                  <a:pt x="3325" y="2840"/>
                </a:lnTo>
                <a:lnTo>
                  <a:pt x="3325" y="2837"/>
                </a:lnTo>
                <a:lnTo>
                  <a:pt x="3325" y="2836"/>
                </a:lnTo>
                <a:lnTo>
                  <a:pt x="3319" y="2822"/>
                </a:lnTo>
                <a:lnTo>
                  <a:pt x="3314" y="2808"/>
                </a:lnTo>
                <a:lnTo>
                  <a:pt x="3311" y="2802"/>
                </a:lnTo>
                <a:lnTo>
                  <a:pt x="3305" y="2793"/>
                </a:lnTo>
                <a:lnTo>
                  <a:pt x="3299" y="2786"/>
                </a:lnTo>
                <a:lnTo>
                  <a:pt x="3293" y="2780"/>
                </a:lnTo>
                <a:lnTo>
                  <a:pt x="3280" y="2768"/>
                </a:lnTo>
                <a:lnTo>
                  <a:pt x="3263" y="2753"/>
                </a:lnTo>
                <a:lnTo>
                  <a:pt x="3260" y="2748"/>
                </a:lnTo>
                <a:lnTo>
                  <a:pt x="3257" y="2745"/>
                </a:lnTo>
                <a:lnTo>
                  <a:pt x="3255" y="2740"/>
                </a:lnTo>
                <a:lnTo>
                  <a:pt x="3255" y="2736"/>
                </a:lnTo>
                <a:lnTo>
                  <a:pt x="3255" y="2728"/>
                </a:lnTo>
                <a:lnTo>
                  <a:pt x="3255" y="2716"/>
                </a:lnTo>
                <a:lnTo>
                  <a:pt x="3255" y="2708"/>
                </a:lnTo>
                <a:lnTo>
                  <a:pt x="3255" y="2701"/>
                </a:lnTo>
                <a:lnTo>
                  <a:pt x="3256" y="2698"/>
                </a:lnTo>
                <a:lnTo>
                  <a:pt x="3257" y="2696"/>
                </a:lnTo>
                <a:lnTo>
                  <a:pt x="3259" y="2695"/>
                </a:lnTo>
                <a:lnTo>
                  <a:pt x="3261" y="2694"/>
                </a:lnTo>
                <a:lnTo>
                  <a:pt x="3267" y="2694"/>
                </a:lnTo>
                <a:lnTo>
                  <a:pt x="3273" y="2694"/>
                </a:lnTo>
                <a:lnTo>
                  <a:pt x="3278" y="2692"/>
                </a:lnTo>
                <a:lnTo>
                  <a:pt x="3282" y="2690"/>
                </a:lnTo>
                <a:lnTo>
                  <a:pt x="3286" y="2685"/>
                </a:lnTo>
                <a:lnTo>
                  <a:pt x="3287" y="2678"/>
                </a:lnTo>
                <a:lnTo>
                  <a:pt x="3287" y="2674"/>
                </a:lnTo>
                <a:lnTo>
                  <a:pt x="3286" y="2670"/>
                </a:lnTo>
                <a:lnTo>
                  <a:pt x="3285" y="2666"/>
                </a:lnTo>
                <a:lnTo>
                  <a:pt x="3282" y="2660"/>
                </a:lnTo>
                <a:lnTo>
                  <a:pt x="3268" y="2650"/>
                </a:lnTo>
                <a:lnTo>
                  <a:pt x="3256" y="2638"/>
                </a:lnTo>
                <a:lnTo>
                  <a:pt x="3253" y="2628"/>
                </a:lnTo>
                <a:lnTo>
                  <a:pt x="3248" y="2621"/>
                </a:lnTo>
                <a:lnTo>
                  <a:pt x="3244" y="2617"/>
                </a:lnTo>
                <a:lnTo>
                  <a:pt x="3242" y="2614"/>
                </a:lnTo>
                <a:lnTo>
                  <a:pt x="3237" y="2611"/>
                </a:lnTo>
                <a:lnTo>
                  <a:pt x="3232" y="2609"/>
                </a:lnTo>
                <a:lnTo>
                  <a:pt x="3224" y="2604"/>
                </a:lnTo>
                <a:lnTo>
                  <a:pt x="3217" y="2600"/>
                </a:lnTo>
                <a:lnTo>
                  <a:pt x="3212" y="2594"/>
                </a:lnTo>
                <a:lnTo>
                  <a:pt x="3206" y="2585"/>
                </a:lnTo>
                <a:lnTo>
                  <a:pt x="3198" y="2576"/>
                </a:lnTo>
                <a:lnTo>
                  <a:pt x="3186" y="2565"/>
                </a:lnTo>
                <a:lnTo>
                  <a:pt x="3173" y="2556"/>
                </a:lnTo>
                <a:lnTo>
                  <a:pt x="3161" y="2547"/>
                </a:lnTo>
                <a:lnTo>
                  <a:pt x="3149" y="2537"/>
                </a:lnTo>
                <a:lnTo>
                  <a:pt x="3142" y="2527"/>
                </a:lnTo>
                <a:lnTo>
                  <a:pt x="3140" y="2525"/>
                </a:lnTo>
                <a:lnTo>
                  <a:pt x="3139" y="2521"/>
                </a:lnTo>
                <a:lnTo>
                  <a:pt x="3139" y="2518"/>
                </a:lnTo>
                <a:lnTo>
                  <a:pt x="3140" y="2513"/>
                </a:lnTo>
                <a:lnTo>
                  <a:pt x="3141" y="2503"/>
                </a:lnTo>
                <a:lnTo>
                  <a:pt x="3143" y="2493"/>
                </a:lnTo>
                <a:lnTo>
                  <a:pt x="3144" y="2487"/>
                </a:lnTo>
                <a:lnTo>
                  <a:pt x="3142" y="2481"/>
                </a:lnTo>
                <a:lnTo>
                  <a:pt x="3140" y="2475"/>
                </a:lnTo>
                <a:lnTo>
                  <a:pt x="3137" y="2469"/>
                </a:lnTo>
                <a:lnTo>
                  <a:pt x="3130" y="2458"/>
                </a:lnTo>
                <a:lnTo>
                  <a:pt x="3124" y="2450"/>
                </a:lnTo>
                <a:lnTo>
                  <a:pt x="3121" y="2442"/>
                </a:lnTo>
                <a:lnTo>
                  <a:pt x="3116" y="2433"/>
                </a:lnTo>
                <a:lnTo>
                  <a:pt x="3112" y="2424"/>
                </a:lnTo>
                <a:lnTo>
                  <a:pt x="3111" y="2414"/>
                </a:lnTo>
                <a:lnTo>
                  <a:pt x="3111" y="2406"/>
                </a:lnTo>
                <a:lnTo>
                  <a:pt x="3109" y="2399"/>
                </a:lnTo>
                <a:lnTo>
                  <a:pt x="3108" y="2395"/>
                </a:lnTo>
                <a:lnTo>
                  <a:pt x="3106" y="2393"/>
                </a:lnTo>
                <a:lnTo>
                  <a:pt x="3104" y="2392"/>
                </a:lnTo>
                <a:lnTo>
                  <a:pt x="3102" y="2392"/>
                </a:lnTo>
                <a:lnTo>
                  <a:pt x="3099" y="2392"/>
                </a:lnTo>
                <a:lnTo>
                  <a:pt x="3097" y="2393"/>
                </a:lnTo>
                <a:lnTo>
                  <a:pt x="3095" y="2394"/>
                </a:lnTo>
                <a:lnTo>
                  <a:pt x="3092" y="2396"/>
                </a:lnTo>
                <a:lnTo>
                  <a:pt x="3086" y="2403"/>
                </a:lnTo>
                <a:lnTo>
                  <a:pt x="3077" y="2414"/>
                </a:lnTo>
                <a:lnTo>
                  <a:pt x="3070" y="2424"/>
                </a:lnTo>
                <a:lnTo>
                  <a:pt x="3066" y="2427"/>
                </a:lnTo>
                <a:lnTo>
                  <a:pt x="3062" y="2430"/>
                </a:lnTo>
                <a:lnTo>
                  <a:pt x="3056" y="2434"/>
                </a:lnTo>
                <a:lnTo>
                  <a:pt x="3049" y="2439"/>
                </a:lnTo>
                <a:lnTo>
                  <a:pt x="3046" y="2442"/>
                </a:lnTo>
                <a:lnTo>
                  <a:pt x="3043" y="2442"/>
                </a:lnTo>
                <a:lnTo>
                  <a:pt x="3039" y="2439"/>
                </a:lnTo>
                <a:lnTo>
                  <a:pt x="3032" y="2436"/>
                </a:lnTo>
                <a:lnTo>
                  <a:pt x="3024" y="2430"/>
                </a:lnTo>
                <a:lnTo>
                  <a:pt x="3016" y="2423"/>
                </a:lnTo>
                <a:lnTo>
                  <a:pt x="3007" y="2414"/>
                </a:lnTo>
                <a:lnTo>
                  <a:pt x="2996" y="2406"/>
                </a:lnTo>
                <a:lnTo>
                  <a:pt x="2986" y="2398"/>
                </a:lnTo>
                <a:lnTo>
                  <a:pt x="2990" y="2392"/>
                </a:lnTo>
                <a:lnTo>
                  <a:pt x="2996" y="2383"/>
                </a:lnTo>
                <a:lnTo>
                  <a:pt x="2993" y="2377"/>
                </a:lnTo>
                <a:lnTo>
                  <a:pt x="2988" y="2370"/>
                </a:lnTo>
                <a:lnTo>
                  <a:pt x="2982" y="2363"/>
                </a:lnTo>
                <a:lnTo>
                  <a:pt x="2976" y="2357"/>
                </a:lnTo>
                <a:lnTo>
                  <a:pt x="2969" y="2350"/>
                </a:lnTo>
                <a:lnTo>
                  <a:pt x="2957" y="2343"/>
                </a:lnTo>
                <a:lnTo>
                  <a:pt x="2946" y="2336"/>
                </a:lnTo>
                <a:lnTo>
                  <a:pt x="2938" y="2332"/>
                </a:lnTo>
                <a:lnTo>
                  <a:pt x="2934" y="2332"/>
                </a:lnTo>
                <a:lnTo>
                  <a:pt x="2928" y="2335"/>
                </a:lnTo>
                <a:lnTo>
                  <a:pt x="2922" y="2338"/>
                </a:lnTo>
                <a:lnTo>
                  <a:pt x="2915" y="2342"/>
                </a:lnTo>
                <a:lnTo>
                  <a:pt x="2908" y="2346"/>
                </a:lnTo>
                <a:lnTo>
                  <a:pt x="2902" y="2349"/>
                </a:lnTo>
                <a:lnTo>
                  <a:pt x="2896" y="2351"/>
                </a:lnTo>
                <a:lnTo>
                  <a:pt x="2892" y="2350"/>
                </a:lnTo>
                <a:lnTo>
                  <a:pt x="2877" y="2340"/>
                </a:lnTo>
                <a:lnTo>
                  <a:pt x="2864" y="2333"/>
                </a:lnTo>
                <a:lnTo>
                  <a:pt x="2856" y="2329"/>
                </a:lnTo>
                <a:lnTo>
                  <a:pt x="2850" y="2323"/>
                </a:lnTo>
                <a:lnTo>
                  <a:pt x="2844" y="2316"/>
                </a:lnTo>
                <a:lnTo>
                  <a:pt x="2837" y="2304"/>
                </a:lnTo>
                <a:lnTo>
                  <a:pt x="2828" y="2292"/>
                </a:lnTo>
                <a:lnTo>
                  <a:pt x="2820" y="2283"/>
                </a:lnTo>
                <a:lnTo>
                  <a:pt x="2812" y="2276"/>
                </a:lnTo>
                <a:lnTo>
                  <a:pt x="2800" y="2268"/>
                </a:lnTo>
                <a:lnTo>
                  <a:pt x="2789" y="2261"/>
                </a:lnTo>
                <a:lnTo>
                  <a:pt x="2778" y="2256"/>
                </a:lnTo>
                <a:lnTo>
                  <a:pt x="2770" y="2254"/>
                </a:lnTo>
                <a:lnTo>
                  <a:pt x="2764" y="2253"/>
                </a:lnTo>
                <a:lnTo>
                  <a:pt x="2757" y="2251"/>
                </a:lnTo>
                <a:lnTo>
                  <a:pt x="2749" y="2247"/>
                </a:lnTo>
                <a:lnTo>
                  <a:pt x="2738" y="2241"/>
                </a:lnTo>
                <a:lnTo>
                  <a:pt x="2727" y="2230"/>
                </a:lnTo>
                <a:lnTo>
                  <a:pt x="2721" y="2225"/>
                </a:lnTo>
                <a:lnTo>
                  <a:pt x="2715" y="2220"/>
                </a:lnTo>
                <a:lnTo>
                  <a:pt x="2708" y="2216"/>
                </a:lnTo>
                <a:lnTo>
                  <a:pt x="2702" y="2212"/>
                </a:lnTo>
                <a:lnTo>
                  <a:pt x="2689" y="2206"/>
                </a:lnTo>
                <a:lnTo>
                  <a:pt x="2680" y="2203"/>
                </a:lnTo>
                <a:lnTo>
                  <a:pt x="2676" y="2200"/>
                </a:lnTo>
                <a:lnTo>
                  <a:pt x="2673" y="2197"/>
                </a:lnTo>
                <a:lnTo>
                  <a:pt x="2671" y="2193"/>
                </a:lnTo>
                <a:lnTo>
                  <a:pt x="2670" y="2190"/>
                </a:lnTo>
                <a:lnTo>
                  <a:pt x="2669" y="2181"/>
                </a:lnTo>
                <a:lnTo>
                  <a:pt x="2669" y="2172"/>
                </a:lnTo>
                <a:lnTo>
                  <a:pt x="2669" y="2161"/>
                </a:lnTo>
                <a:lnTo>
                  <a:pt x="2667" y="2150"/>
                </a:lnTo>
                <a:lnTo>
                  <a:pt x="2664" y="2144"/>
                </a:lnTo>
                <a:lnTo>
                  <a:pt x="2662" y="2140"/>
                </a:lnTo>
                <a:lnTo>
                  <a:pt x="2657" y="2134"/>
                </a:lnTo>
                <a:lnTo>
                  <a:pt x="2652" y="2129"/>
                </a:lnTo>
                <a:lnTo>
                  <a:pt x="2645" y="2125"/>
                </a:lnTo>
                <a:lnTo>
                  <a:pt x="2639" y="2123"/>
                </a:lnTo>
                <a:lnTo>
                  <a:pt x="2632" y="2122"/>
                </a:lnTo>
                <a:lnTo>
                  <a:pt x="2626" y="2121"/>
                </a:lnTo>
                <a:lnTo>
                  <a:pt x="2613" y="2121"/>
                </a:lnTo>
                <a:lnTo>
                  <a:pt x="2602" y="2119"/>
                </a:lnTo>
                <a:lnTo>
                  <a:pt x="2598" y="2117"/>
                </a:lnTo>
                <a:lnTo>
                  <a:pt x="2593" y="2113"/>
                </a:lnTo>
                <a:lnTo>
                  <a:pt x="2588" y="2109"/>
                </a:lnTo>
                <a:lnTo>
                  <a:pt x="2583" y="2104"/>
                </a:lnTo>
                <a:lnTo>
                  <a:pt x="2580" y="2099"/>
                </a:lnTo>
                <a:lnTo>
                  <a:pt x="2577" y="2094"/>
                </a:lnTo>
                <a:lnTo>
                  <a:pt x="2575" y="2090"/>
                </a:lnTo>
                <a:lnTo>
                  <a:pt x="2574" y="2085"/>
                </a:lnTo>
                <a:lnTo>
                  <a:pt x="2573" y="2078"/>
                </a:lnTo>
                <a:lnTo>
                  <a:pt x="2570" y="2072"/>
                </a:lnTo>
                <a:lnTo>
                  <a:pt x="2569" y="2071"/>
                </a:lnTo>
                <a:lnTo>
                  <a:pt x="2567" y="2068"/>
                </a:lnTo>
                <a:lnTo>
                  <a:pt x="2564" y="2068"/>
                </a:lnTo>
                <a:lnTo>
                  <a:pt x="2561" y="2068"/>
                </a:lnTo>
                <a:lnTo>
                  <a:pt x="2557" y="2068"/>
                </a:lnTo>
                <a:lnTo>
                  <a:pt x="2554" y="2067"/>
                </a:lnTo>
                <a:lnTo>
                  <a:pt x="2552" y="2066"/>
                </a:lnTo>
                <a:lnTo>
                  <a:pt x="2551" y="2064"/>
                </a:lnTo>
                <a:lnTo>
                  <a:pt x="2550" y="2058"/>
                </a:lnTo>
                <a:lnTo>
                  <a:pt x="2550" y="2048"/>
                </a:lnTo>
                <a:lnTo>
                  <a:pt x="2549" y="2043"/>
                </a:lnTo>
                <a:lnTo>
                  <a:pt x="2548" y="2039"/>
                </a:lnTo>
                <a:lnTo>
                  <a:pt x="2547" y="2034"/>
                </a:lnTo>
                <a:lnTo>
                  <a:pt x="2544" y="2030"/>
                </a:lnTo>
                <a:lnTo>
                  <a:pt x="2538" y="2023"/>
                </a:lnTo>
                <a:lnTo>
                  <a:pt x="2530" y="2016"/>
                </a:lnTo>
                <a:lnTo>
                  <a:pt x="2522" y="2009"/>
                </a:lnTo>
                <a:lnTo>
                  <a:pt x="2512" y="2004"/>
                </a:lnTo>
                <a:lnTo>
                  <a:pt x="2506" y="2003"/>
                </a:lnTo>
                <a:lnTo>
                  <a:pt x="2501" y="2002"/>
                </a:lnTo>
                <a:lnTo>
                  <a:pt x="2497" y="2003"/>
                </a:lnTo>
                <a:lnTo>
                  <a:pt x="2493" y="2005"/>
                </a:lnTo>
                <a:lnTo>
                  <a:pt x="2489" y="2008"/>
                </a:lnTo>
                <a:lnTo>
                  <a:pt x="2488" y="2011"/>
                </a:lnTo>
                <a:lnTo>
                  <a:pt x="2488" y="2015"/>
                </a:lnTo>
                <a:lnTo>
                  <a:pt x="2487" y="2020"/>
                </a:lnTo>
                <a:lnTo>
                  <a:pt x="2487" y="2028"/>
                </a:lnTo>
                <a:lnTo>
                  <a:pt x="2492" y="2042"/>
                </a:lnTo>
                <a:lnTo>
                  <a:pt x="2498" y="2058"/>
                </a:lnTo>
                <a:lnTo>
                  <a:pt x="2503" y="2068"/>
                </a:lnTo>
                <a:lnTo>
                  <a:pt x="2511" y="2083"/>
                </a:lnTo>
                <a:lnTo>
                  <a:pt x="2518" y="2098"/>
                </a:lnTo>
                <a:lnTo>
                  <a:pt x="2520" y="2105"/>
                </a:lnTo>
                <a:lnTo>
                  <a:pt x="2522" y="2110"/>
                </a:lnTo>
                <a:lnTo>
                  <a:pt x="2522" y="2115"/>
                </a:lnTo>
                <a:lnTo>
                  <a:pt x="2520" y="2117"/>
                </a:lnTo>
                <a:lnTo>
                  <a:pt x="2519" y="2118"/>
                </a:lnTo>
                <a:lnTo>
                  <a:pt x="2516" y="2118"/>
                </a:lnTo>
                <a:lnTo>
                  <a:pt x="2512" y="2117"/>
                </a:lnTo>
                <a:lnTo>
                  <a:pt x="2506" y="2115"/>
                </a:lnTo>
                <a:lnTo>
                  <a:pt x="2494" y="2108"/>
                </a:lnTo>
                <a:lnTo>
                  <a:pt x="2482" y="2102"/>
                </a:lnTo>
                <a:lnTo>
                  <a:pt x="2470" y="2094"/>
                </a:lnTo>
                <a:lnTo>
                  <a:pt x="2460" y="2087"/>
                </a:lnTo>
                <a:lnTo>
                  <a:pt x="2445" y="2079"/>
                </a:lnTo>
                <a:lnTo>
                  <a:pt x="2429" y="2069"/>
                </a:lnTo>
                <a:lnTo>
                  <a:pt x="2413" y="2060"/>
                </a:lnTo>
                <a:lnTo>
                  <a:pt x="2400" y="2052"/>
                </a:lnTo>
                <a:lnTo>
                  <a:pt x="2387" y="2042"/>
                </a:lnTo>
                <a:lnTo>
                  <a:pt x="2372" y="2030"/>
                </a:lnTo>
                <a:lnTo>
                  <a:pt x="2356" y="2018"/>
                </a:lnTo>
                <a:lnTo>
                  <a:pt x="2346" y="2009"/>
                </a:lnTo>
                <a:lnTo>
                  <a:pt x="2338" y="1999"/>
                </a:lnTo>
                <a:lnTo>
                  <a:pt x="2331" y="1987"/>
                </a:lnTo>
                <a:lnTo>
                  <a:pt x="2325" y="1976"/>
                </a:lnTo>
                <a:lnTo>
                  <a:pt x="2322" y="1966"/>
                </a:lnTo>
                <a:lnTo>
                  <a:pt x="2321" y="1960"/>
                </a:lnTo>
                <a:lnTo>
                  <a:pt x="2319" y="1955"/>
                </a:lnTo>
                <a:lnTo>
                  <a:pt x="2316" y="1951"/>
                </a:lnTo>
                <a:lnTo>
                  <a:pt x="2309" y="1944"/>
                </a:lnTo>
                <a:lnTo>
                  <a:pt x="2300" y="1935"/>
                </a:lnTo>
                <a:lnTo>
                  <a:pt x="2293" y="1926"/>
                </a:lnTo>
                <a:lnTo>
                  <a:pt x="2287" y="1915"/>
                </a:lnTo>
                <a:lnTo>
                  <a:pt x="2280" y="1902"/>
                </a:lnTo>
                <a:lnTo>
                  <a:pt x="2277" y="1896"/>
                </a:lnTo>
                <a:lnTo>
                  <a:pt x="2272" y="1889"/>
                </a:lnTo>
                <a:lnTo>
                  <a:pt x="2266" y="1883"/>
                </a:lnTo>
                <a:lnTo>
                  <a:pt x="2259" y="1876"/>
                </a:lnTo>
                <a:lnTo>
                  <a:pt x="2245" y="1864"/>
                </a:lnTo>
                <a:lnTo>
                  <a:pt x="2231" y="1853"/>
                </a:lnTo>
                <a:lnTo>
                  <a:pt x="2218" y="1842"/>
                </a:lnTo>
                <a:lnTo>
                  <a:pt x="2203" y="1831"/>
                </a:lnTo>
                <a:lnTo>
                  <a:pt x="2190" y="1820"/>
                </a:lnTo>
                <a:lnTo>
                  <a:pt x="2180" y="1812"/>
                </a:lnTo>
                <a:lnTo>
                  <a:pt x="2177" y="1808"/>
                </a:lnTo>
                <a:lnTo>
                  <a:pt x="2176" y="1804"/>
                </a:lnTo>
                <a:lnTo>
                  <a:pt x="2176" y="1802"/>
                </a:lnTo>
                <a:lnTo>
                  <a:pt x="2176" y="1800"/>
                </a:lnTo>
                <a:lnTo>
                  <a:pt x="2177" y="1795"/>
                </a:lnTo>
                <a:lnTo>
                  <a:pt x="2180" y="1789"/>
                </a:lnTo>
                <a:lnTo>
                  <a:pt x="2182" y="1787"/>
                </a:lnTo>
                <a:lnTo>
                  <a:pt x="2180" y="1783"/>
                </a:lnTo>
                <a:lnTo>
                  <a:pt x="2179" y="1781"/>
                </a:lnTo>
                <a:lnTo>
                  <a:pt x="2178" y="1778"/>
                </a:lnTo>
                <a:lnTo>
                  <a:pt x="2172" y="1775"/>
                </a:lnTo>
                <a:lnTo>
                  <a:pt x="2164" y="1772"/>
                </a:lnTo>
                <a:lnTo>
                  <a:pt x="2153" y="1770"/>
                </a:lnTo>
                <a:lnTo>
                  <a:pt x="2142" y="1766"/>
                </a:lnTo>
                <a:lnTo>
                  <a:pt x="2136" y="1763"/>
                </a:lnTo>
                <a:lnTo>
                  <a:pt x="2132" y="1760"/>
                </a:lnTo>
                <a:lnTo>
                  <a:pt x="2126" y="1757"/>
                </a:lnTo>
                <a:lnTo>
                  <a:pt x="2121" y="1752"/>
                </a:lnTo>
                <a:lnTo>
                  <a:pt x="2117" y="1747"/>
                </a:lnTo>
                <a:lnTo>
                  <a:pt x="2115" y="1743"/>
                </a:lnTo>
                <a:lnTo>
                  <a:pt x="2113" y="1738"/>
                </a:lnTo>
                <a:lnTo>
                  <a:pt x="2111" y="1732"/>
                </a:lnTo>
                <a:lnTo>
                  <a:pt x="2108" y="1722"/>
                </a:lnTo>
                <a:lnTo>
                  <a:pt x="2103" y="1713"/>
                </a:lnTo>
                <a:lnTo>
                  <a:pt x="2100" y="1709"/>
                </a:lnTo>
                <a:lnTo>
                  <a:pt x="2096" y="1707"/>
                </a:lnTo>
                <a:lnTo>
                  <a:pt x="2091" y="1706"/>
                </a:lnTo>
                <a:lnTo>
                  <a:pt x="2088" y="1705"/>
                </a:lnTo>
                <a:lnTo>
                  <a:pt x="2083" y="1706"/>
                </a:lnTo>
                <a:lnTo>
                  <a:pt x="2078" y="1708"/>
                </a:lnTo>
                <a:lnTo>
                  <a:pt x="2073" y="1711"/>
                </a:lnTo>
                <a:lnTo>
                  <a:pt x="2069" y="1715"/>
                </a:lnTo>
                <a:lnTo>
                  <a:pt x="2059" y="1727"/>
                </a:lnTo>
                <a:lnTo>
                  <a:pt x="2048" y="1741"/>
                </a:lnTo>
                <a:lnTo>
                  <a:pt x="2038" y="1753"/>
                </a:lnTo>
                <a:lnTo>
                  <a:pt x="2028" y="1763"/>
                </a:lnTo>
                <a:lnTo>
                  <a:pt x="2023" y="1765"/>
                </a:lnTo>
                <a:lnTo>
                  <a:pt x="2019" y="1765"/>
                </a:lnTo>
                <a:lnTo>
                  <a:pt x="2013" y="1765"/>
                </a:lnTo>
                <a:lnTo>
                  <a:pt x="2006" y="1764"/>
                </a:lnTo>
                <a:lnTo>
                  <a:pt x="1994" y="1760"/>
                </a:lnTo>
                <a:lnTo>
                  <a:pt x="1983" y="1756"/>
                </a:lnTo>
                <a:lnTo>
                  <a:pt x="1979" y="1755"/>
                </a:lnTo>
                <a:lnTo>
                  <a:pt x="1977" y="1752"/>
                </a:lnTo>
                <a:lnTo>
                  <a:pt x="1975" y="1749"/>
                </a:lnTo>
                <a:lnTo>
                  <a:pt x="1974" y="1746"/>
                </a:lnTo>
                <a:lnTo>
                  <a:pt x="1972" y="1738"/>
                </a:lnTo>
                <a:lnTo>
                  <a:pt x="1972" y="1727"/>
                </a:lnTo>
                <a:lnTo>
                  <a:pt x="1971" y="1721"/>
                </a:lnTo>
                <a:lnTo>
                  <a:pt x="1968" y="1718"/>
                </a:lnTo>
                <a:lnTo>
                  <a:pt x="1963" y="1714"/>
                </a:lnTo>
                <a:lnTo>
                  <a:pt x="1957" y="1712"/>
                </a:lnTo>
                <a:lnTo>
                  <a:pt x="1950" y="1711"/>
                </a:lnTo>
                <a:lnTo>
                  <a:pt x="1944" y="1711"/>
                </a:lnTo>
                <a:lnTo>
                  <a:pt x="1937" y="1711"/>
                </a:lnTo>
                <a:lnTo>
                  <a:pt x="1932" y="1712"/>
                </a:lnTo>
                <a:lnTo>
                  <a:pt x="1927" y="1714"/>
                </a:lnTo>
                <a:lnTo>
                  <a:pt x="1925" y="1716"/>
                </a:lnTo>
                <a:lnTo>
                  <a:pt x="1922" y="1720"/>
                </a:lnTo>
                <a:lnTo>
                  <a:pt x="1922" y="1724"/>
                </a:lnTo>
                <a:lnTo>
                  <a:pt x="1922" y="1733"/>
                </a:lnTo>
                <a:lnTo>
                  <a:pt x="1922" y="1743"/>
                </a:lnTo>
                <a:lnTo>
                  <a:pt x="1921" y="1747"/>
                </a:lnTo>
                <a:lnTo>
                  <a:pt x="1920" y="1751"/>
                </a:lnTo>
                <a:lnTo>
                  <a:pt x="1916" y="1755"/>
                </a:lnTo>
                <a:lnTo>
                  <a:pt x="1912" y="1759"/>
                </a:lnTo>
                <a:lnTo>
                  <a:pt x="1899" y="1768"/>
                </a:lnTo>
                <a:lnTo>
                  <a:pt x="1883" y="1778"/>
                </a:lnTo>
                <a:lnTo>
                  <a:pt x="1876" y="1783"/>
                </a:lnTo>
                <a:lnTo>
                  <a:pt x="1870" y="1788"/>
                </a:lnTo>
                <a:lnTo>
                  <a:pt x="1867" y="1791"/>
                </a:lnTo>
                <a:lnTo>
                  <a:pt x="1864" y="1795"/>
                </a:lnTo>
                <a:lnTo>
                  <a:pt x="1863" y="1801"/>
                </a:lnTo>
                <a:lnTo>
                  <a:pt x="1861" y="1807"/>
                </a:lnTo>
                <a:lnTo>
                  <a:pt x="1858" y="1810"/>
                </a:lnTo>
                <a:lnTo>
                  <a:pt x="1856" y="1813"/>
                </a:lnTo>
                <a:lnTo>
                  <a:pt x="1853" y="1814"/>
                </a:lnTo>
                <a:lnTo>
                  <a:pt x="1852" y="1814"/>
                </a:lnTo>
                <a:lnTo>
                  <a:pt x="1850" y="1814"/>
                </a:lnTo>
                <a:lnTo>
                  <a:pt x="1848" y="1812"/>
                </a:lnTo>
                <a:lnTo>
                  <a:pt x="1845" y="1809"/>
                </a:lnTo>
                <a:lnTo>
                  <a:pt x="1843" y="1806"/>
                </a:lnTo>
                <a:lnTo>
                  <a:pt x="1839" y="1798"/>
                </a:lnTo>
                <a:lnTo>
                  <a:pt x="1834" y="1790"/>
                </a:lnTo>
                <a:lnTo>
                  <a:pt x="1830" y="1783"/>
                </a:lnTo>
                <a:lnTo>
                  <a:pt x="1821" y="1777"/>
                </a:lnTo>
                <a:lnTo>
                  <a:pt x="1812" y="1771"/>
                </a:lnTo>
                <a:lnTo>
                  <a:pt x="1802" y="1765"/>
                </a:lnTo>
                <a:lnTo>
                  <a:pt x="1793" y="1758"/>
                </a:lnTo>
                <a:lnTo>
                  <a:pt x="1783" y="1751"/>
                </a:lnTo>
                <a:lnTo>
                  <a:pt x="1774" y="1743"/>
                </a:lnTo>
                <a:lnTo>
                  <a:pt x="1763" y="1735"/>
                </a:lnTo>
                <a:lnTo>
                  <a:pt x="1757" y="1733"/>
                </a:lnTo>
                <a:lnTo>
                  <a:pt x="1751" y="1731"/>
                </a:lnTo>
                <a:lnTo>
                  <a:pt x="1746" y="1728"/>
                </a:lnTo>
                <a:lnTo>
                  <a:pt x="1742" y="1728"/>
                </a:lnTo>
                <a:lnTo>
                  <a:pt x="1737" y="1727"/>
                </a:lnTo>
                <a:lnTo>
                  <a:pt x="1735" y="1727"/>
                </a:lnTo>
                <a:lnTo>
                  <a:pt x="1732" y="1726"/>
                </a:lnTo>
                <a:lnTo>
                  <a:pt x="1730" y="1725"/>
                </a:lnTo>
                <a:lnTo>
                  <a:pt x="1729" y="1720"/>
                </a:lnTo>
                <a:lnTo>
                  <a:pt x="1729" y="1713"/>
                </a:lnTo>
                <a:lnTo>
                  <a:pt x="1727" y="1708"/>
                </a:lnTo>
                <a:lnTo>
                  <a:pt x="1725" y="1705"/>
                </a:lnTo>
                <a:lnTo>
                  <a:pt x="1723" y="1701"/>
                </a:lnTo>
                <a:lnTo>
                  <a:pt x="1719" y="1697"/>
                </a:lnTo>
                <a:lnTo>
                  <a:pt x="1710" y="1689"/>
                </a:lnTo>
                <a:lnTo>
                  <a:pt x="1700" y="1681"/>
                </a:lnTo>
                <a:lnTo>
                  <a:pt x="1692" y="1671"/>
                </a:lnTo>
                <a:lnTo>
                  <a:pt x="1681" y="1661"/>
                </a:lnTo>
                <a:lnTo>
                  <a:pt x="1672" y="1651"/>
                </a:lnTo>
                <a:lnTo>
                  <a:pt x="1663" y="1643"/>
                </a:lnTo>
                <a:lnTo>
                  <a:pt x="1657" y="1636"/>
                </a:lnTo>
                <a:lnTo>
                  <a:pt x="1651" y="1629"/>
                </a:lnTo>
                <a:lnTo>
                  <a:pt x="1647" y="1624"/>
                </a:lnTo>
                <a:lnTo>
                  <a:pt x="1641" y="1621"/>
                </a:lnTo>
                <a:lnTo>
                  <a:pt x="1636" y="1621"/>
                </a:lnTo>
                <a:lnTo>
                  <a:pt x="1632" y="1620"/>
                </a:lnTo>
                <a:lnTo>
                  <a:pt x="1628" y="1618"/>
                </a:lnTo>
                <a:lnTo>
                  <a:pt x="1623" y="1611"/>
                </a:lnTo>
                <a:lnTo>
                  <a:pt x="1619" y="1607"/>
                </a:lnTo>
                <a:lnTo>
                  <a:pt x="1613" y="1604"/>
                </a:lnTo>
                <a:lnTo>
                  <a:pt x="1606" y="1600"/>
                </a:lnTo>
                <a:lnTo>
                  <a:pt x="1599" y="1596"/>
                </a:lnTo>
                <a:lnTo>
                  <a:pt x="1582" y="1592"/>
                </a:lnTo>
                <a:lnTo>
                  <a:pt x="1568" y="1586"/>
                </a:lnTo>
                <a:lnTo>
                  <a:pt x="1561" y="1583"/>
                </a:lnTo>
                <a:lnTo>
                  <a:pt x="1554" y="1582"/>
                </a:lnTo>
                <a:lnTo>
                  <a:pt x="1547" y="1582"/>
                </a:lnTo>
                <a:lnTo>
                  <a:pt x="1538" y="1582"/>
                </a:lnTo>
                <a:lnTo>
                  <a:pt x="1530" y="1583"/>
                </a:lnTo>
                <a:lnTo>
                  <a:pt x="1523" y="1586"/>
                </a:lnTo>
                <a:lnTo>
                  <a:pt x="1516" y="1589"/>
                </a:lnTo>
                <a:lnTo>
                  <a:pt x="1510" y="1594"/>
                </a:lnTo>
                <a:lnTo>
                  <a:pt x="1505" y="1600"/>
                </a:lnTo>
                <a:lnTo>
                  <a:pt x="1500" y="1606"/>
                </a:lnTo>
                <a:lnTo>
                  <a:pt x="1497" y="1611"/>
                </a:lnTo>
                <a:lnTo>
                  <a:pt x="1494" y="1617"/>
                </a:lnTo>
                <a:lnTo>
                  <a:pt x="1493" y="1623"/>
                </a:lnTo>
                <a:lnTo>
                  <a:pt x="1493" y="1629"/>
                </a:lnTo>
                <a:lnTo>
                  <a:pt x="1494" y="1633"/>
                </a:lnTo>
                <a:lnTo>
                  <a:pt x="1496" y="1639"/>
                </a:lnTo>
                <a:lnTo>
                  <a:pt x="1498" y="1645"/>
                </a:lnTo>
                <a:lnTo>
                  <a:pt x="1500" y="1652"/>
                </a:lnTo>
                <a:lnTo>
                  <a:pt x="1502" y="1661"/>
                </a:lnTo>
                <a:lnTo>
                  <a:pt x="1502" y="1669"/>
                </a:lnTo>
                <a:lnTo>
                  <a:pt x="1502" y="1677"/>
                </a:lnTo>
                <a:lnTo>
                  <a:pt x="1500" y="1684"/>
                </a:lnTo>
                <a:lnTo>
                  <a:pt x="1499" y="1692"/>
                </a:lnTo>
                <a:lnTo>
                  <a:pt x="1497" y="1699"/>
                </a:lnTo>
                <a:lnTo>
                  <a:pt x="1494" y="1705"/>
                </a:lnTo>
                <a:lnTo>
                  <a:pt x="1492" y="1713"/>
                </a:lnTo>
                <a:lnTo>
                  <a:pt x="1491" y="1721"/>
                </a:lnTo>
                <a:lnTo>
                  <a:pt x="1491" y="1732"/>
                </a:lnTo>
                <a:lnTo>
                  <a:pt x="1491" y="1752"/>
                </a:lnTo>
                <a:lnTo>
                  <a:pt x="1492" y="1772"/>
                </a:lnTo>
                <a:lnTo>
                  <a:pt x="1492" y="1788"/>
                </a:lnTo>
                <a:lnTo>
                  <a:pt x="1494" y="1800"/>
                </a:lnTo>
                <a:lnTo>
                  <a:pt x="1498" y="1812"/>
                </a:lnTo>
                <a:lnTo>
                  <a:pt x="1502" y="1825"/>
                </a:lnTo>
                <a:lnTo>
                  <a:pt x="1503" y="1833"/>
                </a:lnTo>
                <a:lnTo>
                  <a:pt x="1503" y="1842"/>
                </a:lnTo>
                <a:lnTo>
                  <a:pt x="1500" y="1851"/>
                </a:lnTo>
                <a:lnTo>
                  <a:pt x="1497" y="1858"/>
                </a:lnTo>
                <a:lnTo>
                  <a:pt x="1493" y="1860"/>
                </a:lnTo>
                <a:lnTo>
                  <a:pt x="1491" y="1864"/>
                </a:lnTo>
                <a:lnTo>
                  <a:pt x="1487" y="1866"/>
                </a:lnTo>
                <a:lnTo>
                  <a:pt x="1484" y="1867"/>
                </a:lnTo>
                <a:lnTo>
                  <a:pt x="1480" y="1869"/>
                </a:lnTo>
                <a:lnTo>
                  <a:pt x="1475" y="1870"/>
                </a:lnTo>
                <a:lnTo>
                  <a:pt x="1471" y="1870"/>
                </a:lnTo>
                <a:lnTo>
                  <a:pt x="1466" y="1869"/>
                </a:lnTo>
                <a:lnTo>
                  <a:pt x="1450" y="1861"/>
                </a:lnTo>
                <a:lnTo>
                  <a:pt x="1434" y="1851"/>
                </a:lnTo>
                <a:lnTo>
                  <a:pt x="1426" y="1845"/>
                </a:lnTo>
                <a:lnTo>
                  <a:pt x="1417" y="1841"/>
                </a:lnTo>
                <a:lnTo>
                  <a:pt x="1414" y="1840"/>
                </a:lnTo>
                <a:lnTo>
                  <a:pt x="1410" y="1840"/>
                </a:lnTo>
                <a:lnTo>
                  <a:pt x="1408" y="1840"/>
                </a:lnTo>
                <a:lnTo>
                  <a:pt x="1405" y="1841"/>
                </a:lnTo>
                <a:lnTo>
                  <a:pt x="1401" y="1845"/>
                </a:lnTo>
                <a:lnTo>
                  <a:pt x="1398" y="1851"/>
                </a:lnTo>
                <a:lnTo>
                  <a:pt x="1397" y="1858"/>
                </a:lnTo>
                <a:lnTo>
                  <a:pt x="1395" y="1865"/>
                </a:lnTo>
                <a:lnTo>
                  <a:pt x="1393" y="1872"/>
                </a:lnTo>
                <a:lnTo>
                  <a:pt x="1392" y="1878"/>
                </a:lnTo>
                <a:lnTo>
                  <a:pt x="1391" y="1881"/>
                </a:lnTo>
                <a:lnTo>
                  <a:pt x="1389" y="1883"/>
                </a:lnTo>
                <a:lnTo>
                  <a:pt x="1387" y="1884"/>
                </a:lnTo>
                <a:lnTo>
                  <a:pt x="1385" y="1885"/>
                </a:lnTo>
                <a:lnTo>
                  <a:pt x="1377" y="1886"/>
                </a:lnTo>
                <a:lnTo>
                  <a:pt x="1371" y="1888"/>
                </a:lnTo>
                <a:lnTo>
                  <a:pt x="1368" y="1888"/>
                </a:lnTo>
                <a:lnTo>
                  <a:pt x="1367" y="1889"/>
                </a:lnTo>
                <a:lnTo>
                  <a:pt x="1366" y="1891"/>
                </a:lnTo>
                <a:lnTo>
                  <a:pt x="1365" y="1895"/>
                </a:lnTo>
                <a:lnTo>
                  <a:pt x="1366" y="1903"/>
                </a:lnTo>
                <a:lnTo>
                  <a:pt x="1367" y="1911"/>
                </a:lnTo>
                <a:lnTo>
                  <a:pt x="1368" y="1915"/>
                </a:lnTo>
                <a:lnTo>
                  <a:pt x="1367" y="1920"/>
                </a:lnTo>
                <a:lnTo>
                  <a:pt x="1366" y="1926"/>
                </a:lnTo>
                <a:lnTo>
                  <a:pt x="1363" y="1932"/>
                </a:lnTo>
                <a:lnTo>
                  <a:pt x="1358" y="1938"/>
                </a:lnTo>
                <a:lnTo>
                  <a:pt x="1355" y="1944"/>
                </a:lnTo>
                <a:lnTo>
                  <a:pt x="1353" y="1948"/>
                </a:lnTo>
                <a:lnTo>
                  <a:pt x="1353" y="1952"/>
                </a:lnTo>
                <a:lnTo>
                  <a:pt x="1352" y="1960"/>
                </a:lnTo>
                <a:lnTo>
                  <a:pt x="1353" y="1967"/>
                </a:lnTo>
                <a:lnTo>
                  <a:pt x="1353" y="1978"/>
                </a:lnTo>
                <a:lnTo>
                  <a:pt x="1352" y="1991"/>
                </a:lnTo>
                <a:lnTo>
                  <a:pt x="1349" y="1998"/>
                </a:lnTo>
                <a:lnTo>
                  <a:pt x="1347" y="2004"/>
                </a:lnTo>
                <a:lnTo>
                  <a:pt x="1346" y="2006"/>
                </a:lnTo>
                <a:lnTo>
                  <a:pt x="1343" y="2008"/>
                </a:lnTo>
                <a:lnTo>
                  <a:pt x="1342" y="2009"/>
                </a:lnTo>
                <a:lnTo>
                  <a:pt x="1340" y="2009"/>
                </a:lnTo>
                <a:lnTo>
                  <a:pt x="1330" y="2009"/>
                </a:lnTo>
                <a:lnTo>
                  <a:pt x="1324" y="2009"/>
                </a:lnTo>
                <a:lnTo>
                  <a:pt x="1320" y="2006"/>
                </a:lnTo>
                <a:lnTo>
                  <a:pt x="1313" y="2001"/>
                </a:lnTo>
                <a:lnTo>
                  <a:pt x="1303" y="1991"/>
                </a:lnTo>
                <a:lnTo>
                  <a:pt x="1290" y="1983"/>
                </a:lnTo>
                <a:lnTo>
                  <a:pt x="1283" y="1979"/>
                </a:lnTo>
                <a:lnTo>
                  <a:pt x="1277" y="1976"/>
                </a:lnTo>
                <a:lnTo>
                  <a:pt x="1271" y="1974"/>
                </a:lnTo>
                <a:lnTo>
                  <a:pt x="1265" y="1973"/>
                </a:lnTo>
                <a:lnTo>
                  <a:pt x="1260" y="1974"/>
                </a:lnTo>
                <a:lnTo>
                  <a:pt x="1258" y="1976"/>
                </a:lnTo>
                <a:lnTo>
                  <a:pt x="1254" y="1978"/>
                </a:lnTo>
                <a:lnTo>
                  <a:pt x="1252" y="1982"/>
                </a:lnTo>
                <a:lnTo>
                  <a:pt x="1247" y="1991"/>
                </a:lnTo>
                <a:lnTo>
                  <a:pt x="1238" y="2005"/>
                </a:lnTo>
                <a:lnTo>
                  <a:pt x="1232" y="2011"/>
                </a:lnTo>
                <a:lnTo>
                  <a:pt x="1226" y="2015"/>
                </a:lnTo>
                <a:lnTo>
                  <a:pt x="1221" y="2017"/>
                </a:lnTo>
                <a:lnTo>
                  <a:pt x="1216" y="2017"/>
                </a:lnTo>
                <a:lnTo>
                  <a:pt x="1207" y="2012"/>
                </a:lnTo>
                <a:lnTo>
                  <a:pt x="1198" y="2008"/>
                </a:lnTo>
                <a:lnTo>
                  <a:pt x="1189" y="2003"/>
                </a:lnTo>
                <a:lnTo>
                  <a:pt x="1179" y="1997"/>
                </a:lnTo>
                <a:lnTo>
                  <a:pt x="1170" y="1992"/>
                </a:lnTo>
                <a:lnTo>
                  <a:pt x="1162" y="1989"/>
                </a:lnTo>
                <a:lnTo>
                  <a:pt x="1153" y="1985"/>
                </a:lnTo>
                <a:lnTo>
                  <a:pt x="1144" y="1980"/>
                </a:lnTo>
                <a:lnTo>
                  <a:pt x="1133" y="1973"/>
                </a:lnTo>
                <a:lnTo>
                  <a:pt x="1122" y="1965"/>
                </a:lnTo>
                <a:lnTo>
                  <a:pt x="1116" y="1960"/>
                </a:lnTo>
                <a:lnTo>
                  <a:pt x="1114" y="1955"/>
                </a:lnTo>
                <a:lnTo>
                  <a:pt x="1112" y="1949"/>
                </a:lnTo>
                <a:lnTo>
                  <a:pt x="1111" y="1945"/>
                </a:lnTo>
                <a:lnTo>
                  <a:pt x="1109" y="1940"/>
                </a:lnTo>
                <a:lnTo>
                  <a:pt x="1108" y="1935"/>
                </a:lnTo>
                <a:lnTo>
                  <a:pt x="1106" y="1929"/>
                </a:lnTo>
                <a:lnTo>
                  <a:pt x="1102" y="1923"/>
                </a:lnTo>
                <a:lnTo>
                  <a:pt x="1094" y="1913"/>
                </a:lnTo>
                <a:lnTo>
                  <a:pt x="1083" y="1902"/>
                </a:lnTo>
                <a:lnTo>
                  <a:pt x="1077" y="1898"/>
                </a:lnTo>
                <a:lnTo>
                  <a:pt x="1071" y="1894"/>
                </a:lnTo>
                <a:lnTo>
                  <a:pt x="1064" y="1891"/>
                </a:lnTo>
                <a:lnTo>
                  <a:pt x="1056" y="1888"/>
                </a:lnTo>
                <a:lnTo>
                  <a:pt x="1051" y="1888"/>
                </a:lnTo>
                <a:lnTo>
                  <a:pt x="1047" y="1888"/>
                </a:lnTo>
                <a:lnTo>
                  <a:pt x="1043" y="1889"/>
                </a:lnTo>
                <a:lnTo>
                  <a:pt x="1038" y="1891"/>
                </a:lnTo>
                <a:lnTo>
                  <a:pt x="1028" y="1896"/>
                </a:lnTo>
                <a:lnTo>
                  <a:pt x="1019" y="1903"/>
                </a:lnTo>
                <a:lnTo>
                  <a:pt x="1009" y="1910"/>
                </a:lnTo>
                <a:lnTo>
                  <a:pt x="1000" y="1916"/>
                </a:lnTo>
                <a:lnTo>
                  <a:pt x="995" y="1919"/>
                </a:lnTo>
                <a:lnTo>
                  <a:pt x="990" y="1921"/>
                </a:lnTo>
                <a:lnTo>
                  <a:pt x="986" y="1922"/>
                </a:lnTo>
                <a:lnTo>
                  <a:pt x="981" y="1922"/>
                </a:lnTo>
                <a:lnTo>
                  <a:pt x="971" y="1921"/>
                </a:lnTo>
                <a:lnTo>
                  <a:pt x="962" y="1917"/>
                </a:lnTo>
                <a:lnTo>
                  <a:pt x="954" y="1914"/>
                </a:lnTo>
                <a:lnTo>
                  <a:pt x="945" y="1910"/>
                </a:lnTo>
                <a:lnTo>
                  <a:pt x="937" y="1907"/>
                </a:lnTo>
                <a:lnTo>
                  <a:pt x="929" y="1904"/>
                </a:lnTo>
                <a:lnTo>
                  <a:pt x="925" y="1904"/>
                </a:lnTo>
                <a:lnTo>
                  <a:pt x="920" y="1905"/>
                </a:lnTo>
                <a:lnTo>
                  <a:pt x="917" y="1907"/>
                </a:lnTo>
                <a:lnTo>
                  <a:pt x="912" y="1909"/>
                </a:lnTo>
                <a:lnTo>
                  <a:pt x="908" y="1911"/>
                </a:lnTo>
                <a:lnTo>
                  <a:pt x="905" y="1911"/>
                </a:lnTo>
                <a:lnTo>
                  <a:pt x="901" y="1911"/>
                </a:lnTo>
                <a:lnTo>
                  <a:pt x="899" y="1909"/>
                </a:lnTo>
                <a:lnTo>
                  <a:pt x="893" y="1902"/>
                </a:lnTo>
                <a:lnTo>
                  <a:pt x="887" y="1892"/>
                </a:lnTo>
                <a:lnTo>
                  <a:pt x="879" y="1872"/>
                </a:lnTo>
                <a:lnTo>
                  <a:pt x="872" y="1859"/>
                </a:lnTo>
                <a:lnTo>
                  <a:pt x="860" y="1852"/>
                </a:lnTo>
                <a:lnTo>
                  <a:pt x="839" y="1844"/>
                </a:lnTo>
                <a:lnTo>
                  <a:pt x="818" y="1837"/>
                </a:lnTo>
                <a:lnTo>
                  <a:pt x="803" y="1832"/>
                </a:lnTo>
                <a:lnTo>
                  <a:pt x="798" y="1832"/>
                </a:lnTo>
                <a:lnTo>
                  <a:pt x="794" y="1834"/>
                </a:lnTo>
                <a:lnTo>
                  <a:pt x="791" y="1837"/>
                </a:lnTo>
                <a:lnTo>
                  <a:pt x="786" y="1840"/>
                </a:lnTo>
                <a:lnTo>
                  <a:pt x="782" y="1845"/>
                </a:lnTo>
                <a:lnTo>
                  <a:pt x="776" y="1847"/>
                </a:lnTo>
                <a:lnTo>
                  <a:pt x="771" y="1850"/>
                </a:lnTo>
                <a:lnTo>
                  <a:pt x="762" y="1850"/>
                </a:lnTo>
                <a:lnTo>
                  <a:pt x="741" y="1847"/>
                </a:lnTo>
                <a:lnTo>
                  <a:pt x="713" y="1845"/>
                </a:lnTo>
                <a:lnTo>
                  <a:pt x="700" y="1844"/>
                </a:lnTo>
                <a:lnTo>
                  <a:pt x="688" y="1842"/>
                </a:lnTo>
                <a:lnTo>
                  <a:pt x="678" y="1840"/>
                </a:lnTo>
                <a:lnTo>
                  <a:pt x="669" y="1839"/>
                </a:lnTo>
                <a:lnTo>
                  <a:pt x="666" y="1837"/>
                </a:lnTo>
                <a:lnTo>
                  <a:pt x="664" y="1833"/>
                </a:lnTo>
                <a:lnTo>
                  <a:pt x="660" y="1828"/>
                </a:lnTo>
                <a:lnTo>
                  <a:pt x="658" y="1822"/>
                </a:lnTo>
                <a:lnTo>
                  <a:pt x="654" y="1808"/>
                </a:lnTo>
                <a:lnTo>
                  <a:pt x="652" y="1791"/>
                </a:lnTo>
                <a:lnTo>
                  <a:pt x="646" y="1760"/>
                </a:lnTo>
                <a:lnTo>
                  <a:pt x="641" y="1738"/>
                </a:lnTo>
                <a:lnTo>
                  <a:pt x="639" y="1731"/>
                </a:lnTo>
                <a:lnTo>
                  <a:pt x="639" y="1720"/>
                </a:lnTo>
                <a:lnTo>
                  <a:pt x="639" y="1708"/>
                </a:lnTo>
                <a:lnTo>
                  <a:pt x="639" y="1695"/>
                </a:lnTo>
                <a:lnTo>
                  <a:pt x="639" y="1683"/>
                </a:lnTo>
                <a:lnTo>
                  <a:pt x="639" y="1673"/>
                </a:lnTo>
                <a:lnTo>
                  <a:pt x="637" y="1668"/>
                </a:lnTo>
                <a:lnTo>
                  <a:pt x="637" y="1664"/>
                </a:lnTo>
                <a:lnTo>
                  <a:pt x="636" y="1662"/>
                </a:lnTo>
                <a:lnTo>
                  <a:pt x="634" y="1661"/>
                </a:lnTo>
                <a:lnTo>
                  <a:pt x="627" y="1658"/>
                </a:lnTo>
                <a:lnTo>
                  <a:pt x="615" y="1656"/>
                </a:lnTo>
                <a:lnTo>
                  <a:pt x="601" y="1655"/>
                </a:lnTo>
                <a:lnTo>
                  <a:pt x="584" y="1653"/>
                </a:lnTo>
                <a:lnTo>
                  <a:pt x="564" y="1653"/>
                </a:lnTo>
                <a:lnTo>
                  <a:pt x="539" y="1655"/>
                </a:lnTo>
                <a:lnTo>
                  <a:pt x="511" y="1656"/>
                </a:lnTo>
                <a:lnTo>
                  <a:pt x="480" y="1658"/>
                </a:lnTo>
                <a:lnTo>
                  <a:pt x="476" y="1658"/>
                </a:lnTo>
                <a:lnTo>
                  <a:pt x="470" y="1658"/>
                </a:lnTo>
                <a:lnTo>
                  <a:pt x="465" y="1656"/>
                </a:lnTo>
                <a:lnTo>
                  <a:pt x="460" y="1655"/>
                </a:lnTo>
                <a:lnTo>
                  <a:pt x="451" y="1649"/>
                </a:lnTo>
                <a:lnTo>
                  <a:pt x="444" y="1642"/>
                </a:lnTo>
                <a:lnTo>
                  <a:pt x="436" y="1633"/>
                </a:lnTo>
                <a:lnTo>
                  <a:pt x="432" y="1626"/>
                </a:lnTo>
                <a:lnTo>
                  <a:pt x="429" y="1619"/>
                </a:lnTo>
                <a:lnTo>
                  <a:pt x="428" y="1615"/>
                </a:lnTo>
                <a:lnTo>
                  <a:pt x="428" y="1611"/>
                </a:lnTo>
                <a:lnTo>
                  <a:pt x="432" y="1607"/>
                </a:lnTo>
                <a:lnTo>
                  <a:pt x="435" y="1604"/>
                </a:lnTo>
                <a:lnTo>
                  <a:pt x="440" y="1602"/>
                </a:lnTo>
                <a:lnTo>
                  <a:pt x="452" y="1601"/>
                </a:lnTo>
                <a:lnTo>
                  <a:pt x="464" y="1599"/>
                </a:lnTo>
                <a:lnTo>
                  <a:pt x="467" y="1598"/>
                </a:lnTo>
                <a:lnTo>
                  <a:pt x="471" y="1596"/>
                </a:lnTo>
                <a:lnTo>
                  <a:pt x="473" y="1594"/>
                </a:lnTo>
                <a:lnTo>
                  <a:pt x="475" y="1592"/>
                </a:lnTo>
                <a:lnTo>
                  <a:pt x="477" y="1587"/>
                </a:lnTo>
                <a:lnTo>
                  <a:pt x="477" y="1582"/>
                </a:lnTo>
                <a:lnTo>
                  <a:pt x="475" y="1577"/>
                </a:lnTo>
                <a:lnTo>
                  <a:pt x="471" y="1573"/>
                </a:lnTo>
                <a:lnTo>
                  <a:pt x="467" y="1569"/>
                </a:lnTo>
                <a:lnTo>
                  <a:pt x="463" y="1566"/>
                </a:lnTo>
                <a:lnTo>
                  <a:pt x="453" y="1561"/>
                </a:lnTo>
                <a:lnTo>
                  <a:pt x="444" y="1555"/>
                </a:lnTo>
                <a:lnTo>
                  <a:pt x="428" y="1550"/>
                </a:lnTo>
                <a:lnTo>
                  <a:pt x="407" y="1543"/>
                </a:lnTo>
                <a:lnTo>
                  <a:pt x="382" y="1537"/>
                </a:lnTo>
                <a:lnTo>
                  <a:pt x="363" y="1533"/>
                </a:lnTo>
                <a:lnTo>
                  <a:pt x="341" y="1532"/>
                </a:lnTo>
                <a:lnTo>
                  <a:pt x="314" y="1531"/>
                </a:lnTo>
                <a:lnTo>
                  <a:pt x="301" y="1530"/>
                </a:lnTo>
                <a:lnTo>
                  <a:pt x="288" y="1529"/>
                </a:lnTo>
                <a:lnTo>
                  <a:pt x="277" y="1526"/>
                </a:lnTo>
                <a:lnTo>
                  <a:pt x="269" y="1524"/>
                </a:lnTo>
                <a:lnTo>
                  <a:pt x="263" y="1520"/>
                </a:lnTo>
                <a:lnTo>
                  <a:pt x="259" y="1517"/>
                </a:lnTo>
                <a:lnTo>
                  <a:pt x="258" y="1512"/>
                </a:lnTo>
                <a:lnTo>
                  <a:pt x="258" y="1507"/>
                </a:lnTo>
                <a:lnTo>
                  <a:pt x="261" y="1494"/>
                </a:lnTo>
                <a:lnTo>
                  <a:pt x="263" y="1478"/>
                </a:lnTo>
                <a:lnTo>
                  <a:pt x="264" y="1459"/>
                </a:lnTo>
                <a:lnTo>
                  <a:pt x="265" y="1444"/>
                </a:lnTo>
                <a:lnTo>
                  <a:pt x="265" y="1437"/>
                </a:lnTo>
                <a:lnTo>
                  <a:pt x="264" y="1431"/>
                </a:lnTo>
                <a:lnTo>
                  <a:pt x="263" y="1426"/>
                </a:lnTo>
                <a:lnTo>
                  <a:pt x="261" y="1422"/>
                </a:lnTo>
                <a:lnTo>
                  <a:pt x="257" y="1417"/>
                </a:lnTo>
                <a:lnTo>
                  <a:pt x="253" y="1413"/>
                </a:lnTo>
                <a:lnTo>
                  <a:pt x="247" y="1411"/>
                </a:lnTo>
                <a:lnTo>
                  <a:pt x="242" y="1407"/>
                </a:lnTo>
                <a:lnTo>
                  <a:pt x="236" y="1406"/>
                </a:lnTo>
                <a:lnTo>
                  <a:pt x="228" y="1405"/>
                </a:lnTo>
                <a:lnTo>
                  <a:pt x="223" y="1405"/>
                </a:lnTo>
                <a:lnTo>
                  <a:pt x="217" y="1405"/>
                </a:lnTo>
                <a:lnTo>
                  <a:pt x="212" y="1405"/>
                </a:lnTo>
                <a:lnTo>
                  <a:pt x="207" y="1405"/>
                </a:lnTo>
                <a:lnTo>
                  <a:pt x="202" y="1403"/>
                </a:lnTo>
                <a:lnTo>
                  <a:pt x="198" y="1402"/>
                </a:lnTo>
                <a:lnTo>
                  <a:pt x="183" y="1400"/>
                </a:lnTo>
                <a:lnTo>
                  <a:pt x="152" y="1398"/>
                </a:lnTo>
                <a:lnTo>
                  <a:pt x="114" y="1397"/>
                </a:lnTo>
                <a:lnTo>
                  <a:pt x="80" y="1397"/>
                </a:lnTo>
                <a:lnTo>
                  <a:pt x="66" y="1397"/>
                </a:lnTo>
                <a:lnTo>
                  <a:pt x="51" y="1399"/>
                </a:lnTo>
                <a:lnTo>
                  <a:pt x="38" y="1402"/>
                </a:lnTo>
                <a:lnTo>
                  <a:pt x="28" y="1405"/>
                </a:lnTo>
                <a:lnTo>
                  <a:pt x="11" y="1410"/>
                </a:lnTo>
                <a:lnTo>
                  <a:pt x="4" y="1411"/>
                </a:lnTo>
                <a:lnTo>
                  <a:pt x="3" y="1402"/>
                </a:lnTo>
                <a:lnTo>
                  <a:pt x="1" y="1390"/>
                </a:lnTo>
                <a:lnTo>
                  <a:pt x="0" y="1377"/>
                </a:lnTo>
                <a:lnTo>
                  <a:pt x="0" y="1363"/>
                </a:lnTo>
                <a:lnTo>
                  <a:pt x="1" y="1350"/>
                </a:lnTo>
                <a:lnTo>
                  <a:pt x="3" y="1340"/>
                </a:lnTo>
                <a:lnTo>
                  <a:pt x="4" y="1335"/>
                </a:lnTo>
                <a:lnTo>
                  <a:pt x="5" y="1331"/>
                </a:lnTo>
                <a:lnTo>
                  <a:pt x="6" y="1329"/>
                </a:lnTo>
                <a:lnTo>
                  <a:pt x="9" y="1329"/>
                </a:lnTo>
                <a:lnTo>
                  <a:pt x="23" y="1323"/>
                </a:lnTo>
                <a:lnTo>
                  <a:pt x="41" y="1314"/>
                </a:lnTo>
                <a:lnTo>
                  <a:pt x="60" y="1302"/>
                </a:lnTo>
                <a:lnTo>
                  <a:pt x="75" y="1289"/>
                </a:lnTo>
                <a:lnTo>
                  <a:pt x="82" y="1280"/>
                </a:lnTo>
                <a:lnTo>
                  <a:pt x="91" y="1268"/>
                </a:lnTo>
                <a:lnTo>
                  <a:pt x="99" y="1255"/>
                </a:lnTo>
                <a:lnTo>
                  <a:pt x="107" y="1240"/>
                </a:lnTo>
                <a:lnTo>
                  <a:pt x="124" y="1209"/>
                </a:lnTo>
                <a:lnTo>
                  <a:pt x="140" y="1184"/>
                </a:lnTo>
                <a:lnTo>
                  <a:pt x="148" y="1173"/>
                </a:lnTo>
                <a:lnTo>
                  <a:pt x="152" y="1161"/>
                </a:lnTo>
                <a:lnTo>
                  <a:pt x="157" y="1150"/>
                </a:lnTo>
                <a:lnTo>
                  <a:pt x="161" y="1136"/>
                </a:lnTo>
                <a:lnTo>
                  <a:pt x="167" y="1113"/>
                </a:lnTo>
                <a:lnTo>
                  <a:pt x="171" y="1095"/>
                </a:lnTo>
                <a:lnTo>
                  <a:pt x="174" y="1087"/>
                </a:lnTo>
                <a:lnTo>
                  <a:pt x="175" y="1077"/>
                </a:lnTo>
                <a:lnTo>
                  <a:pt x="175" y="1066"/>
                </a:lnTo>
                <a:lnTo>
                  <a:pt x="176" y="1056"/>
                </a:lnTo>
                <a:lnTo>
                  <a:pt x="176" y="1044"/>
                </a:lnTo>
                <a:lnTo>
                  <a:pt x="177" y="1033"/>
                </a:lnTo>
                <a:lnTo>
                  <a:pt x="181" y="1024"/>
                </a:lnTo>
                <a:lnTo>
                  <a:pt x="184" y="1015"/>
                </a:lnTo>
                <a:lnTo>
                  <a:pt x="188" y="1008"/>
                </a:lnTo>
                <a:lnTo>
                  <a:pt x="192" y="1000"/>
                </a:lnTo>
                <a:lnTo>
                  <a:pt x="194" y="991"/>
                </a:lnTo>
                <a:lnTo>
                  <a:pt x="196" y="982"/>
                </a:lnTo>
                <a:lnTo>
                  <a:pt x="199" y="964"/>
                </a:lnTo>
                <a:lnTo>
                  <a:pt x="202" y="951"/>
                </a:lnTo>
                <a:lnTo>
                  <a:pt x="206" y="946"/>
                </a:lnTo>
                <a:lnTo>
                  <a:pt x="213" y="940"/>
                </a:lnTo>
                <a:lnTo>
                  <a:pt x="223" y="936"/>
                </a:lnTo>
                <a:lnTo>
                  <a:pt x="233" y="930"/>
                </a:lnTo>
                <a:lnTo>
                  <a:pt x="243" y="924"/>
                </a:lnTo>
                <a:lnTo>
                  <a:pt x="252" y="918"/>
                </a:lnTo>
                <a:lnTo>
                  <a:pt x="256" y="915"/>
                </a:lnTo>
                <a:lnTo>
                  <a:pt x="258" y="912"/>
                </a:lnTo>
                <a:lnTo>
                  <a:pt x="261" y="908"/>
                </a:lnTo>
                <a:lnTo>
                  <a:pt x="262" y="906"/>
                </a:lnTo>
                <a:lnTo>
                  <a:pt x="264" y="888"/>
                </a:lnTo>
                <a:lnTo>
                  <a:pt x="268" y="867"/>
                </a:lnTo>
                <a:lnTo>
                  <a:pt x="270" y="844"/>
                </a:lnTo>
                <a:lnTo>
                  <a:pt x="272" y="829"/>
                </a:lnTo>
                <a:lnTo>
                  <a:pt x="272" y="816"/>
                </a:lnTo>
                <a:lnTo>
                  <a:pt x="272" y="800"/>
                </a:lnTo>
                <a:lnTo>
                  <a:pt x="274" y="793"/>
                </a:lnTo>
                <a:lnTo>
                  <a:pt x="276" y="788"/>
                </a:lnTo>
                <a:lnTo>
                  <a:pt x="277" y="786"/>
                </a:lnTo>
                <a:lnTo>
                  <a:pt x="281" y="785"/>
                </a:lnTo>
                <a:lnTo>
                  <a:pt x="283" y="785"/>
                </a:lnTo>
                <a:lnTo>
                  <a:pt x="287" y="785"/>
                </a:lnTo>
                <a:lnTo>
                  <a:pt x="303" y="785"/>
                </a:lnTo>
                <a:lnTo>
                  <a:pt x="319" y="785"/>
                </a:lnTo>
                <a:lnTo>
                  <a:pt x="335" y="785"/>
                </a:lnTo>
                <a:lnTo>
                  <a:pt x="354" y="785"/>
                </a:lnTo>
                <a:lnTo>
                  <a:pt x="373" y="786"/>
                </a:lnTo>
                <a:lnTo>
                  <a:pt x="390" y="786"/>
                </a:lnTo>
                <a:lnTo>
                  <a:pt x="408" y="787"/>
                </a:lnTo>
                <a:lnTo>
                  <a:pt x="425" y="786"/>
                </a:lnTo>
                <a:lnTo>
                  <a:pt x="442" y="785"/>
                </a:lnTo>
                <a:lnTo>
                  <a:pt x="461" y="786"/>
                </a:lnTo>
                <a:lnTo>
                  <a:pt x="482" y="789"/>
                </a:lnTo>
                <a:lnTo>
                  <a:pt x="501" y="793"/>
                </a:lnTo>
                <a:lnTo>
                  <a:pt x="517" y="799"/>
                </a:lnTo>
                <a:lnTo>
                  <a:pt x="533" y="802"/>
                </a:lnTo>
                <a:lnTo>
                  <a:pt x="540" y="802"/>
                </a:lnTo>
                <a:lnTo>
                  <a:pt x="547" y="801"/>
                </a:lnTo>
                <a:lnTo>
                  <a:pt x="553" y="799"/>
                </a:lnTo>
                <a:lnTo>
                  <a:pt x="559" y="793"/>
                </a:lnTo>
                <a:lnTo>
                  <a:pt x="561" y="789"/>
                </a:lnTo>
                <a:lnTo>
                  <a:pt x="564" y="785"/>
                </a:lnTo>
                <a:lnTo>
                  <a:pt x="566" y="780"/>
                </a:lnTo>
                <a:lnTo>
                  <a:pt x="567" y="774"/>
                </a:lnTo>
                <a:lnTo>
                  <a:pt x="570" y="762"/>
                </a:lnTo>
                <a:lnTo>
                  <a:pt x="571" y="749"/>
                </a:lnTo>
                <a:lnTo>
                  <a:pt x="573" y="736"/>
                </a:lnTo>
                <a:lnTo>
                  <a:pt x="576" y="723"/>
                </a:lnTo>
                <a:lnTo>
                  <a:pt x="578" y="717"/>
                </a:lnTo>
                <a:lnTo>
                  <a:pt x="580" y="711"/>
                </a:lnTo>
                <a:lnTo>
                  <a:pt x="583" y="705"/>
                </a:lnTo>
                <a:lnTo>
                  <a:pt x="586" y="700"/>
                </a:lnTo>
                <a:lnTo>
                  <a:pt x="599" y="687"/>
                </a:lnTo>
                <a:lnTo>
                  <a:pt x="609" y="678"/>
                </a:lnTo>
                <a:lnTo>
                  <a:pt x="620" y="671"/>
                </a:lnTo>
                <a:lnTo>
                  <a:pt x="633" y="661"/>
                </a:lnTo>
                <a:lnTo>
                  <a:pt x="645" y="650"/>
                </a:lnTo>
                <a:lnTo>
                  <a:pt x="654" y="641"/>
                </a:lnTo>
                <a:lnTo>
                  <a:pt x="656" y="637"/>
                </a:lnTo>
                <a:lnTo>
                  <a:pt x="659" y="632"/>
                </a:lnTo>
                <a:lnTo>
                  <a:pt x="661" y="629"/>
                </a:lnTo>
                <a:lnTo>
                  <a:pt x="662" y="624"/>
                </a:lnTo>
                <a:lnTo>
                  <a:pt x="665" y="619"/>
                </a:lnTo>
                <a:lnTo>
                  <a:pt x="668" y="613"/>
                </a:lnTo>
                <a:lnTo>
                  <a:pt x="673" y="608"/>
                </a:lnTo>
                <a:lnTo>
                  <a:pt x="680" y="600"/>
                </a:lnTo>
                <a:lnTo>
                  <a:pt x="694" y="589"/>
                </a:lnTo>
                <a:lnTo>
                  <a:pt x="710" y="577"/>
                </a:lnTo>
                <a:lnTo>
                  <a:pt x="729" y="561"/>
                </a:lnTo>
                <a:lnTo>
                  <a:pt x="754" y="542"/>
                </a:lnTo>
                <a:lnTo>
                  <a:pt x="780" y="522"/>
                </a:lnTo>
                <a:lnTo>
                  <a:pt x="804" y="504"/>
                </a:lnTo>
                <a:lnTo>
                  <a:pt x="826" y="489"/>
                </a:lnTo>
                <a:lnTo>
                  <a:pt x="850" y="472"/>
                </a:lnTo>
                <a:lnTo>
                  <a:pt x="873" y="458"/>
                </a:lnTo>
                <a:lnTo>
                  <a:pt x="889" y="448"/>
                </a:lnTo>
                <a:lnTo>
                  <a:pt x="893" y="447"/>
                </a:lnTo>
                <a:lnTo>
                  <a:pt x="897" y="447"/>
                </a:lnTo>
                <a:lnTo>
                  <a:pt x="901" y="448"/>
                </a:lnTo>
                <a:lnTo>
                  <a:pt x="907" y="451"/>
                </a:lnTo>
                <a:lnTo>
                  <a:pt x="920" y="458"/>
                </a:lnTo>
                <a:lnTo>
                  <a:pt x="936" y="465"/>
                </a:lnTo>
                <a:lnTo>
                  <a:pt x="951" y="472"/>
                </a:lnTo>
                <a:lnTo>
                  <a:pt x="968" y="478"/>
                </a:lnTo>
                <a:lnTo>
                  <a:pt x="976" y="480"/>
                </a:lnTo>
                <a:lnTo>
                  <a:pt x="983" y="480"/>
                </a:lnTo>
                <a:lnTo>
                  <a:pt x="990" y="480"/>
                </a:lnTo>
                <a:lnTo>
                  <a:pt x="998" y="478"/>
                </a:lnTo>
                <a:lnTo>
                  <a:pt x="1005" y="476"/>
                </a:lnTo>
                <a:lnTo>
                  <a:pt x="1011" y="471"/>
                </a:lnTo>
                <a:lnTo>
                  <a:pt x="1018" y="464"/>
                </a:lnTo>
                <a:lnTo>
                  <a:pt x="1024" y="457"/>
                </a:lnTo>
                <a:lnTo>
                  <a:pt x="1036" y="441"/>
                </a:lnTo>
                <a:lnTo>
                  <a:pt x="1047" y="423"/>
                </a:lnTo>
                <a:lnTo>
                  <a:pt x="1059" y="405"/>
                </a:lnTo>
                <a:lnTo>
                  <a:pt x="1070" y="390"/>
                </a:lnTo>
                <a:lnTo>
                  <a:pt x="1075" y="384"/>
                </a:lnTo>
                <a:lnTo>
                  <a:pt x="1081" y="379"/>
                </a:lnTo>
                <a:lnTo>
                  <a:pt x="1086" y="376"/>
                </a:lnTo>
                <a:lnTo>
                  <a:pt x="1090" y="373"/>
                </a:lnTo>
                <a:lnTo>
                  <a:pt x="1109" y="370"/>
                </a:lnTo>
                <a:lnTo>
                  <a:pt x="1128" y="367"/>
                </a:lnTo>
                <a:lnTo>
                  <a:pt x="1149" y="365"/>
                </a:lnTo>
                <a:lnTo>
                  <a:pt x="1169" y="363"/>
                </a:lnTo>
                <a:lnTo>
                  <a:pt x="1184" y="360"/>
                </a:lnTo>
                <a:lnTo>
                  <a:pt x="1195" y="360"/>
                </a:lnTo>
                <a:lnTo>
                  <a:pt x="1206" y="360"/>
                </a:lnTo>
                <a:lnTo>
                  <a:pt x="1217" y="363"/>
                </a:lnTo>
                <a:lnTo>
                  <a:pt x="1235" y="370"/>
                </a:lnTo>
                <a:lnTo>
                  <a:pt x="1246" y="375"/>
                </a:lnTo>
                <a:lnTo>
                  <a:pt x="1258" y="376"/>
                </a:lnTo>
                <a:lnTo>
                  <a:pt x="1279" y="376"/>
                </a:lnTo>
                <a:lnTo>
                  <a:pt x="1302" y="373"/>
                </a:lnTo>
                <a:lnTo>
                  <a:pt x="1323" y="370"/>
                </a:lnTo>
                <a:lnTo>
                  <a:pt x="1333" y="367"/>
                </a:lnTo>
                <a:lnTo>
                  <a:pt x="1341" y="365"/>
                </a:lnTo>
                <a:lnTo>
                  <a:pt x="1351" y="361"/>
                </a:lnTo>
                <a:lnTo>
                  <a:pt x="1359" y="357"/>
                </a:lnTo>
                <a:lnTo>
                  <a:pt x="1366" y="352"/>
                </a:lnTo>
                <a:lnTo>
                  <a:pt x="1373" y="346"/>
                </a:lnTo>
                <a:lnTo>
                  <a:pt x="1378" y="340"/>
                </a:lnTo>
                <a:lnTo>
                  <a:pt x="1380" y="334"/>
                </a:lnTo>
                <a:lnTo>
                  <a:pt x="1384" y="310"/>
                </a:lnTo>
                <a:lnTo>
                  <a:pt x="1389" y="276"/>
                </a:lnTo>
                <a:lnTo>
                  <a:pt x="1393" y="239"/>
                </a:lnTo>
                <a:lnTo>
                  <a:pt x="1397" y="211"/>
                </a:lnTo>
                <a:lnTo>
                  <a:pt x="1399" y="183"/>
                </a:lnTo>
                <a:lnTo>
                  <a:pt x="1403" y="149"/>
                </a:lnTo>
                <a:lnTo>
                  <a:pt x="1406" y="118"/>
                </a:lnTo>
                <a:lnTo>
                  <a:pt x="1409" y="95"/>
                </a:lnTo>
                <a:lnTo>
                  <a:pt x="1409" y="87"/>
                </a:lnTo>
                <a:lnTo>
                  <a:pt x="1409" y="77"/>
                </a:lnTo>
                <a:lnTo>
                  <a:pt x="1410" y="68"/>
                </a:lnTo>
                <a:lnTo>
                  <a:pt x="1414" y="61"/>
                </a:lnTo>
                <a:lnTo>
                  <a:pt x="1417" y="56"/>
                </a:lnTo>
                <a:lnTo>
                  <a:pt x="1423" y="54"/>
                </a:lnTo>
                <a:lnTo>
                  <a:pt x="1430" y="51"/>
                </a:lnTo>
                <a:lnTo>
                  <a:pt x="1437" y="49"/>
                </a:lnTo>
                <a:lnTo>
                  <a:pt x="1453" y="42"/>
                </a:lnTo>
                <a:lnTo>
                  <a:pt x="1470" y="35"/>
                </a:lnTo>
                <a:lnTo>
                  <a:pt x="1486" y="30"/>
                </a:lnTo>
                <a:lnTo>
                  <a:pt x="1499" y="25"/>
                </a:lnTo>
                <a:lnTo>
                  <a:pt x="1522" y="20"/>
                </a:lnTo>
                <a:lnTo>
                  <a:pt x="1540" y="17"/>
                </a:lnTo>
                <a:lnTo>
                  <a:pt x="1557" y="16"/>
                </a:lnTo>
                <a:lnTo>
                  <a:pt x="1584" y="14"/>
                </a:lnTo>
                <a:lnTo>
                  <a:pt x="1603" y="14"/>
                </a:lnTo>
                <a:lnTo>
                  <a:pt x="1628" y="16"/>
                </a:lnTo>
                <a:lnTo>
                  <a:pt x="1655" y="17"/>
                </a:lnTo>
                <a:lnTo>
                  <a:pt x="1685" y="18"/>
                </a:lnTo>
                <a:lnTo>
                  <a:pt x="1702" y="18"/>
                </a:lnTo>
                <a:lnTo>
                  <a:pt x="1718" y="16"/>
                </a:lnTo>
                <a:lnTo>
                  <a:pt x="1726" y="14"/>
                </a:lnTo>
                <a:lnTo>
                  <a:pt x="1733" y="12"/>
                </a:lnTo>
                <a:lnTo>
                  <a:pt x="1741" y="10"/>
                </a:lnTo>
                <a:lnTo>
                  <a:pt x="1746" y="6"/>
                </a:lnTo>
                <a:lnTo>
                  <a:pt x="1751" y="4"/>
                </a:lnTo>
                <a:lnTo>
                  <a:pt x="1756" y="1"/>
                </a:lnTo>
                <a:lnTo>
                  <a:pt x="1760" y="0"/>
                </a:lnTo>
                <a:lnTo>
                  <a:pt x="1763" y="0"/>
                </a:lnTo>
                <a:lnTo>
                  <a:pt x="1766" y="1"/>
                </a:lnTo>
                <a:lnTo>
                  <a:pt x="1767" y="3"/>
                </a:lnTo>
                <a:lnTo>
                  <a:pt x="1769" y="5"/>
                </a:lnTo>
                <a:lnTo>
                  <a:pt x="1770" y="8"/>
                </a:lnTo>
                <a:lnTo>
                  <a:pt x="1774" y="25"/>
                </a:lnTo>
                <a:lnTo>
                  <a:pt x="1777" y="47"/>
                </a:lnTo>
                <a:lnTo>
                  <a:pt x="1783" y="70"/>
                </a:lnTo>
                <a:lnTo>
                  <a:pt x="1794" y="111"/>
                </a:lnTo>
                <a:lnTo>
                  <a:pt x="1805" y="153"/>
                </a:lnTo>
                <a:lnTo>
                  <a:pt x="1812" y="181"/>
                </a:lnTo>
                <a:lnTo>
                  <a:pt x="1821" y="212"/>
                </a:lnTo>
                <a:lnTo>
                  <a:pt x="1836" y="259"/>
                </a:lnTo>
                <a:lnTo>
                  <a:pt x="1850" y="306"/>
                </a:lnTo>
                <a:lnTo>
                  <a:pt x="1859" y="335"/>
                </a:lnTo>
                <a:lnTo>
                  <a:pt x="1868" y="359"/>
                </a:lnTo>
                <a:lnTo>
                  <a:pt x="1880" y="394"/>
                </a:lnTo>
                <a:lnTo>
                  <a:pt x="1890" y="428"/>
                </a:lnTo>
                <a:lnTo>
                  <a:pt x="1897" y="452"/>
                </a:lnTo>
                <a:lnTo>
                  <a:pt x="1905" y="471"/>
                </a:lnTo>
                <a:lnTo>
                  <a:pt x="1914" y="496"/>
                </a:lnTo>
                <a:lnTo>
                  <a:pt x="1918" y="509"/>
                </a:lnTo>
                <a:lnTo>
                  <a:pt x="1921" y="520"/>
                </a:lnTo>
                <a:lnTo>
                  <a:pt x="1924" y="530"/>
                </a:lnTo>
                <a:lnTo>
                  <a:pt x="1925" y="537"/>
                </a:lnTo>
                <a:lnTo>
                  <a:pt x="1924" y="543"/>
                </a:lnTo>
                <a:lnTo>
                  <a:pt x="1922" y="547"/>
                </a:lnTo>
                <a:lnTo>
                  <a:pt x="1920" y="550"/>
                </a:lnTo>
                <a:lnTo>
                  <a:pt x="1916" y="553"/>
                </a:lnTo>
                <a:lnTo>
                  <a:pt x="1909" y="558"/>
                </a:lnTo>
                <a:lnTo>
                  <a:pt x="1900" y="564"/>
                </a:lnTo>
                <a:lnTo>
                  <a:pt x="1889" y="572"/>
                </a:lnTo>
                <a:lnTo>
                  <a:pt x="1878" y="583"/>
                </a:lnTo>
                <a:lnTo>
                  <a:pt x="1865" y="593"/>
                </a:lnTo>
                <a:lnTo>
                  <a:pt x="1852" y="606"/>
                </a:lnTo>
                <a:lnTo>
                  <a:pt x="1842" y="617"/>
                </a:lnTo>
                <a:lnTo>
                  <a:pt x="1836" y="624"/>
                </a:lnTo>
                <a:lnTo>
                  <a:pt x="1834" y="627"/>
                </a:lnTo>
                <a:lnTo>
                  <a:pt x="1836" y="629"/>
                </a:lnTo>
                <a:lnTo>
                  <a:pt x="1837" y="632"/>
                </a:lnTo>
                <a:lnTo>
                  <a:pt x="1839" y="635"/>
                </a:lnTo>
                <a:lnTo>
                  <a:pt x="1846" y="643"/>
                </a:lnTo>
                <a:lnTo>
                  <a:pt x="1855" y="653"/>
                </a:lnTo>
                <a:lnTo>
                  <a:pt x="1864" y="666"/>
                </a:lnTo>
                <a:lnTo>
                  <a:pt x="1872" y="680"/>
                </a:lnTo>
                <a:lnTo>
                  <a:pt x="1883" y="699"/>
                </a:lnTo>
                <a:lnTo>
                  <a:pt x="1896" y="723"/>
                </a:lnTo>
                <a:lnTo>
                  <a:pt x="1909" y="748"/>
                </a:lnTo>
                <a:lnTo>
                  <a:pt x="1919" y="766"/>
                </a:lnTo>
                <a:lnTo>
                  <a:pt x="1925" y="779"/>
                </a:lnTo>
                <a:lnTo>
                  <a:pt x="1932" y="789"/>
                </a:lnTo>
                <a:lnTo>
                  <a:pt x="1934" y="794"/>
                </a:lnTo>
                <a:lnTo>
                  <a:pt x="1938" y="797"/>
                </a:lnTo>
                <a:lnTo>
                  <a:pt x="1941" y="799"/>
                </a:lnTo>
                <a:lnTo>
                  <a:pt x="1945" y="798"/>
                </a:lnTo>
                <a:lnTo>
                  <a:pt x="1947" y="798"/>
                </a:lnTo>
                <a:lnTo>
                  <a:pt x="1951" y="797"/>
                </a:lnTo>
                <a:lnTo>
                  <a:pt x="1953" y="797"/>
                </a:lnTo>
                <a:lnTo>
                  <a:pt x="1956" y="798"/>
                </a:lnTo>
                <a:lnTo>
                  <a:pt x="1960" y="801"/>
                </a:lnTo>
                <a:lnTo>
                  <a:pt x="1966" y="808"/>
                </a:lnTo>
                <a:lnTo>
                  <a:pt x="1975" y="818"/>
                </a:lnTo>
                <a:lnTo>
                  <a:pt x="1987" y="831"/>
                </a:lnTo>
                <a:lnTo>
                  <a:pt x="1998" y="844"/>
                </a:lnTo>
                <a:lnTo>
                  <a:pt x="2009" y="855"/>
                </a:lnTo>
                <a:lnTo>
                  <a:pt x="2021" y="864"/>
                </a:lnTo>
                <a:lnTo>
                  <a:pt x="2033" y="875"/>
                </a:lnTo>
                <a:lnTo>
                  <a:pt x="2038" y="881"/>
                </a:lnTo>
                <a:lnTo>
                  <a:pt x="2042" y="887"/>
                </a:lnTo>
                <a:lnTo>
                  <a:pt x="2047" y="894"/>
                </a:lnTo>
                <a:lnTo>
                  <a:pt x="2050" y="901"/>
                </a:lnTo>
                <a:lnTo>
                  <a:pt x="2051" y="909"/>
                </a:lnTo>
                <a:lnTo>
                  <a:pt x="2050" y="919"/>
                </a:lnTo>
                <a:lnTo>
                  <a:pt x="2048" y="930"/>
                </a:lnTo>
                <a:lnTo>
                  <a:pt x="2047" y="939"/>
                </a:lnTo>
                <a:lnTo>
                  <a:pt x="2042" y="959"/>
                </a:lnTo>
                <a:lnTo>
                  <a:pt x="2039" y="976"/>
                </a:lnTo>
                <a:lnTo>
                  <a:pt x="2039" y="989"/>
                </a:lnTo>
                <a:lnTo>
                  <a:pt x="2040" y="1003"/>
                </a:lnTo>
                <a:lnTo>
                  <a:pt x="2040" y="1010"/>
                </a:lnTo>
                <a:lnTo>
                  <a:pt x="2041" y="1016"/>
                </a:lnTo>
                <a:lnTo>
                  <a:pt x="2040" y="1021"/>
                </a:lnTo>
                <a:lnTo>
                  <a:pt x="2039" y="1026"/>
                </a:lnTo>
                <a:lnTo>
                  <a:pt x="2037" y="1034"/>
                </a:lnTo>
                <a:lnTo>
                  <a:pt x="2035" y="1041"/>
                </a:lnTo>
                <a:lnTo>
                  <a:pt x="2037" y="1044"/>
                </a:lnTo>
                <a:lnTo>
                  <a:pt x="2039" y="1045"/>
                </a:lnTo>
                <a:lnTo>
                  <a:pt x="2042" y="1045"/>
                </a:lnTo>
                <a:lnTo>
                  <a:pt x="2047" y="1044"/>
                </a:lnTo>
                <a:lnTo>
                  <a:pt x="2059" y="1040"/>
                </a:lnTo>
                <a:lnTo>
                  <a:pt x="2071" y="1037"/>
                </a:lnTo>
                <a:lnTo>
                  <a:pt x="2082" y="1033"/>
                </a:lnTo>
                <a:lnTo>
                  <a:pt x="2091" y="1027"/>
                </a:lnTo>
                <a:lnTo>
                  <a:pt x="2104" y="1021"/>
                </a:lnTo>
                <a:lnTo>
                  <a:pt x="2115" y="1015"/>
                </a:lnTo>
                <a:lnTo>
                  <a:pt x="2117" y="1014"/>
                </a:lnTo>
                <a:lnTo>
                  <a:pt x="2117" y="1013"/>
                </a:lnTo>
                <a:lnTo>
                  <a:pt x="2117" y="1010"/>
                </a:lnTo>
                <a:lnTo>
                  <a:pt x="2117" y="1007"/>
                </a:lnTo>
                <a:lnTo>
                  <a:pt x="2115" y="1001"/>
                </a:lnTo>
                <a:lnTo>
                  <a:pt x="2111" y="994"/>
                </a:lnTo>
                <a:lnTo>
                  <a:pt x="2108" y="987"/>
                </a:lnTo>
                <a:lnTo>
                  <a:pt x="2104" y="981"/>
                </a:lnTo>
                <a:lnTo>
                  <a:pt x="2102" y="975"/>
                </a:lnTo>
                <a:lnTo>
                  <a:pt x="2102" y="972"/>
                </a:lnTo>
                <a:lnTo>
                  <a:pt x="2105" y="969"/>
                </a:lnTo>
                <a:lnTo>
                  <a:pt x="2109" y="966"/>
                </a:lnTo>
                <a:lnTo>
                  <a:pt x="2114" y="964"/>
                </a:lnTo>
                <a:lnTo>
                  <a:pt x="2119" y="963"/>
                </a:lnTo>
                <a:lnTo>
                  <a:pt x="2128" y="962"/>
                </a:lnTo>
                <a:lnTo>
                  <a:pt x="2134" y="962"/>
                </a:lnTo>
                <a:lnTo>
                  <a:pt x="2138" y="965"/>
                </a:lnTo>
                <a:lnTo>
                  <a:pt x="2141" y="972"/>
                </a:lnTo>
                <a:lnTo>
                  <a:pt x="2146" y="982"/>
                </a:lnTo>
                <a:lnTo>
                  <a:pt x="2151" y="993"/>
                </a:lnTo>
                <a:lnTo>
                  <a:pt x="2155" y="1003"/>
                </a:lnTo>
                <a:lnTo>
                  <a:pt x="2159" y="1012"/>
                </a:lnTo>
                <a:lnTo>
                  <a:pt x="2161" y="1014"/>
                </a:lnTo>
                <a:lnTo>
                  <a:pt x="2164" y="1016"/>
                </a:lnTo>
                <a:lnTo>
                  <a:pt x="2165" y="1016"/>
                </a:lnTo>
                <a:lnTo>
                  <a:pt x="2167" y="1015"/>
                </a:lnTo>
                <a:lnTo>
                  <a:pt x="2174" y="1007"/>
                </a:lnTo>
                <a:lnTo>
                  <a:pt x="2182" y="1000"/>
                </a:lnTo>
                <a:lnTo>
                  <a:pt x="2189" y="994"/>
                </a:lnTo>
                <a:lnTo>
                  <a:pt x="2197" y="989"/>
                </a:lnTo>
                <a:lnTo>
                  <a:pt x="2211" y="981"/>
                </a:lnTo>
                <a:lnTo>
                  <a:pt x="2227" y="975"/>
                </a:lnTo>
                <a:lnTo>
                  <a:pt x="2243" y="969"/>
                </a:lnTo>
                <a:lnTo>
                  <a:pt x="2261" y="962"/>
                </a:lnTo>
                <a:lnTo>
                  <a:pt x="2279" y="956"/>
                </a:lnTo>
                <a:lnTo>
                  <a:pt x="2296" y="949"/>
                </a:lnTo>
                <a:lnTo>
                  <a:pt x="2304" y="946"/>
                </a:lnTo>
                <a:lnTo>
                  <a:pt x="2311" y="945"/>
                </a:lnTo>
                <a:lnTo>
                  <a:pt x="2317" y="945"/>
                </a:lnTo>
                <a:lnTo>
                  <a:pt x="2323" y="945"/>
                </a:lnTo>
                <a:lnTo>
                  <a:pt x="2334" y="949"/>
                </a:lnTo>
                <a:lnTo>
                  <a:pt x="2346" y="953"/>
                </a:lnTo>
                <a:lnTo>
                  <a:pt x="2362" y="958"/>
                </a:lnTo>
                <a:lnTo>
                  <a:pt x="2381" y="963"/>
                </a:lnTo>
                <a:lnTo>
                  <a:pt x="2391" y="964"/>
                </a:lnTo>
                <a:lnTo>
                  <a:pt x="2400" y="965"/>
                </a:lnTo>
                <a:lnTo>
                  <a:pt x="2410" y="965"/>
                </a:lnTo>
                <a:lnTo>
                  <a:pt x="2418" y="965"/>
                </a:lnTo>
                <a:lnTo>
                  <a:pt x="2425" y="963"/>
                </a:lnTo>
                <a:lnTo>
                  <a:pt x="2431" y="961"/>
                </a:lnTo>
                <a:lnTo>
                  <a:pt x="2436" y="958"/>
                </a:lnTo>
                <a:lnTo>
                  <a:pt x="2441" y="955"/>
                </a:lnTo>
                <a:lnTo>
                  <a:pt x="2447" y="946"/>
                </a:lnTo>
                <a:lnTo>
                  <a:pt x="2453" y="936"/>
                </a:lnTo>
                <a:lnTo>
                  <a:pt x="2455" y="931"/>
                </a:lnTo>
                <a:lnTo>
                  <a:pt x="2460" y="928"/>
                </a:lnTo>
                <a:lnTo>
                  <a:pt x="2463" y="927"/>
                </a:lnTo>
                <a:lnTo>
                  <a:pt x="2468" y="927"/>
                </a:lnTo>
                <a:lnTo>
                  <a:pt x="2479" y="931"/>
                </a:lnTo>
                <a:lnTo>
                  <a:pt x="2488" y="934"/>
                </a:lnTo>
                <a:lnTo>
                  <a:pt x="2503" y="938"/>
                </a:lnTo>
                <a:lnTo>
                  <a:pt x="2523" y="943"/>
                </a:lnTo>
                <a:lnTo>
                  <a:pt x="2545" y="949"/>
                </a:lnTo>
                <a:lnTo>
                  <a:pt x="2564" y="953"/>
                </a:lnTo>
                <a:lnTo>
                  <a:pt x="2582" y="958"/>
                </a:lnTo>
                <a:lnTo>
                  <a:pt x="2600" y="964"/>
                </a:lnTo>
                <a:lnTo>
                  <a:pt x="2607" y="968"/>
                </a:lnTo>
                <a:lnTo>
                  <a:pt x="2613" y="971"/>
                </a:lnTo>
                <a:lnTo>
                  <a:pt x="2619" y="976"/>
                </a:lnTo>
                <a:lnTo>
                  <a:pt x="2623" y="980"/>
                </a:lnTo>
                <a:lnTo>
                  <a:pt x="2630" y="995"/>
                </a:lnTo>
                <a:lnTo>
                  <a:pt x="2638" y="1019"/>
                </a:lnTo>
                <a:lnTo>
                  <a:pt x="2642" y="1032"/>
                </a:lnTo>
                <a:lnTo>
                  <a:pt x="2644" y="1044"/>
                </a:lnTo>
                <a:lnTo>
                  <a:pt x="2645" y="1056"/>
                </a:lnTo>
                <a:lnTo>
                  <a:pt x="2645" y="1065"/>
                </a:lnTo>
                <a:lnTo>
                  <a:pt x="2644" y="1073"/>
                </a:lnTo>
                <a:lnTo>
                  <a:pt x="2642" y="1082"/>
                </a:lnTo>
                <a:lnTo>
                  <a:pt x="2638" y="1091"/>
                </a:lnTo>
                <a:lnTo>
                  <a:pt x="2633" y="1101"/>
                </a:lnTo>
                <a:lnTo>
                  <a:pt x="2629" y="1110"/>
                </a:lnTo>
                <a:lnTo>
                  <a:pt x="2621" y="1119"/>
                </a:lnTo>
                <a:lnTo>
                  <a:pt x="2614" y="1127"/>
                </a:lnTo>
                <a:lnTo>
                  <a:pt x="2606" y="1134"/>
                </a:lnTo>
                <a:lnTo>
                  <a:pt x="2602" y="1138"/>
                </a:lnTo>
                <a:lnTo>
                  <a:pt x="2599" y="1142"/>
                </a:lnTo>
                <a:lnTo>
                  <a:pt x="2595" y="1146"/>
                </a:lnTo>
                <a:lnTo>
                  <a:pt x="2594" y="1151"/>
                </a:lnTo>
                <a:lnTo>
                  <a:pt x="2590" y="1159"/>
                </a:lnTo>
                <a:lnTo>
                  <a:pt x="2589" y="1167"/>
                </a:lnTo>
                <a:lnTo>
                  <a:pt x="2589" y="1176"/>
                </a:lnTo>
                <a:lnTo>
                  <a:pt x="2588" y="1184"/>
                </a:lnTo>
                <a:lnTo>
                  <a:pt x="2588" y="1192"/>
                </a:lnTo>
                <a:lnTo>
                  <a:pt x="2586" y="1199"/>
                </a:lnTo>
                <a:lnTo>
                  <a:pt x="2580" y="1211"/>
                </a:lnTo>
                <a:lnTo>
                  <a:pt x="2576" y="1224"/>
                </a:lnTo>
                <a:lnTo>
                  <a:pt x="2573" y="1237"/>
                </a:lnTo>
                <a:lnTo>
                  <a:pt x="2568" y="1248"/>
                </a:lnTo>
                <a:lnTo>
                  <a:pt x="2557" y="1264"/>
                </a:lnTo>
                <a:lnTo>
                  <a:pt x="2542" y="1285"/>
                </a:lnTo>
                <a:lnTo>
                  <a:pt x="2533" y="1297"/>
                </a:lnTo>
                <a:lnTo>
                  <a:pt x="2526" y="1306"/>
                </a:lnTo>
                <a:lnTo>
                  <a:pt x="2518" y="1314"/>
                </a:lnTo>
                <a:lnTo>
                  <a:pt x="2512" y="1319"/>
                </a:lnTo>
                <a:lnTo>
                  <a:pt x="2499" y="1327"/>
                </a:lnTo>
                <a:lnTo>
                  <a:pt x="2479" y="1336"/>
                </a:lnTo>
                <a:lnTo>
                  <a:pt x="2457" y="1344"/>
                </a:lnTo>
                <a:lnTo>
                  <a:pt x="2438" y="1354"/>
                </a:lnTo>
                <a:lnTo>
                  <a:pt x="2422" y="1361"/>
                </a:lnTo>
                <a:lnTo>
                  <a:pt x="2406" y="1365"/>
                </a:lnTo>
                <a:lnTo>
                  <a:pt x="2393" y="1369"/>
                </a:lnTo>
                <a:lnTo>
                  <a:pt x="2380" y="1374"/>
                </a:lnTo>
                <a:lnTo>
                  <a:pt x="2369" y="1379"/>
                </a:lnTo>
                <a:lnTo>
                  <a:pt x="2365" y="1382"/>
                </a:lnTo>
                <a:lnTo>
                  <a:pt x="2363" y="1384"/>
                </a:lnTo>
                <a:lnTo>
                  <a:pt x="2363" y="1385"/>
                </a:lnTo>
                <a:lnTo>
                  <a:pt x="2365" y="1386"/>
                </a:lnTo>
                <a:lnTo>
                  <a:pt x="2367" y="1387"/>
                </a:lnTo>
                <a:lnTo>
                  <a:pt x="2382" y="1386"/>
                </a:lnTo>
                <a:lnTo>
                  <a:pt x="2403" y="1384"/>
                </a:lnTo>
                <a:lnTo>
                  <a:pt x="2412" y="1381"/>
                </a:lnTo>
                <a:lnTo>
                  <a:pt x="2421" y="1380"/>
                </a:lnTo>
                <a:lnTo>
                  <a:pt x="2431" y="1379"/>
                </a:lnTo>
                <a:lnTo>
                  <a:pt x="2443" y="1380"/>
                </a:lnTo>
                <a:lnTo>
                  <a:pt x="2450" y="1382"/>
                </a:lnTo>
                <a:lnTo>
                  <a:pt x="2457" y="1388"/>
                </a:lnTo>
                <a:lnTo>
                  <a:pt x="2464" y="1397"/>
                </a:lnTo>
                <a:lnTo>
                  <a:pt x="2473" y="1406"/>
                </a:lnTo>
                <a:lnTo>
                  <a:pt x="2486" y="1426"/>
                </a:lnTo>
                <a:lnTo>
                  <a:pt x="2498" y="1441"/>
                </a:lnTo>
                <a:lnTo>
                  <a:pt x="2503" y="1445"/>
                </a:lnTo>
                <a:lnTo>
                  <a:pt x="2511" y="1450"/>
                </a:lnTo>
                <a:lnTo>
                  <a:pt x="2520" y="1456"/>
                </a:lnTo>
                <a:lnTo>
                  <a:pt x="2530" y="1462"/>
                </a:lnTo>
                <a:lnTo>
                  <a:pt x="2541" y="1467"/>
                </a:lnTo>
                <a:lnTo>
                  <a:pt x="2551" y="1472"/>
                </a:lnTo>
                <a:lnTo>
                  <a:pt x="2561" y="1475"/>
                </a:lnTo>
                <a:lnTo>
                  <a:pt x="2570" y="1478"/>
                </a:lnTo>
                <a:lnTo>
                  <a:pt x="2577" y="1479"/>
                </a:lnTo>
                <a:lnTo>
                  <a:pt x="2585" y="1481"/>
                </a:lnTo>
                <a:lnTo>
                  <a:pt x="2590" y="1484"/>
                </a:lnTo>
                <a:lnTo>
                  <a:pt x="2595" y="1486"/>
                </a:lnTo>
                <a:lnTo>
                  <a:pt x="2601" y="1491"/>
                </a:lnTo>
                <a:lnTo>
                  <a:pt x="2606" y="1495"/>
                </a:lnTo>
                <a:lnTo>
                  <a:pt x="2611" y="1501"/>
                </a:lnTo>
                <a:lnTo>
                  <a:pt x="2615" y="1510"/>
                </a:lnTo>
                <a:lnTo>
                  <a:pt x="2619" y="1519"/>
                </a:lnTo>
                <a:lnTo>
                  <a:pt x="2621" y="1527"/>
                </a:lnTo>
                <a:lnTo>
                  <a:pt x="2623" y="1535"/>
                </a:lnTo>
                <a:lnTo>
                  <a:pt x="2624" y="1542"/>
                </a:lnTo>
                <a:lnTo>
                  <a:pt x="2624" y="1556"/>
                </a:lnTo>
                <a:lnTo>
                  <a:pt x="2625" y="1569"/>
                </a:lnTo>
                <a:lnTo>
                  <a:pt x="2626" y="1575"/>
                </a:lnTo>
                <a:lnTo>
                  <a:pt x="2630" y="1580"/>
                </a:lnTo>
                <a:lnTo>
                  <a:pt x="2633" y="1582"/>
                </a:lnTo>
                <a:lnTo>
                  <a:pt x="2638" y="1585"/>
                </a:lnTo>
                <a:lnTo>
                  <a:pt x="2650" y="1586"/>
                </a:lnTo>
                <a:lnTo>
                  <a:pt x="2661" y="1586"/>
                </a:lnTo>
                <a:lnTo>
                  <a:pt x="2665" y="1587"/>
                </a:lnTo>
                <a:lnTo>
                  <a:pt x="2668" y="1588"/>
                </a:lnTo>
                <a:lnTo>
                  <a:pt x="2670" y="1590"/>
                </a:lnTo>
                <a:lnTo>
                  <a:pt x="2673" y="1594"/>
                </a:lnTo>
                <a:lnTo>
                  <a:pt x="2674" y="1602"/>
                </a:lnTo>
                <a:lnTo>
                  <a:pt x="2676" y="1613"/>
                </a:lnTo>
                <a:lnTo>
                  <a:pt x="2678" y="1618"/>
                </a:lnTo>
                <a:lnTo>
                  <a:pt x="2682" y="1623"/>
                </a:lnTo>
                <a:lnTo>
                  <a:pt x="2686" y="1625"/>
                </a:lnTo>
                <a:lnTo>
                  <a:pt x="2690" y="1627"/>
                </a:lnTo>
                <a:lnTo>
                  <a:pt x="2702" y="1629"/>
                </a:lnTo>
                <a:lnTo>
                  <a:pt x="2714" y="1630"/>
                </a:lnTo>
                <a:lnTo>
                  <a:pt x="2732" y="1631"/>
                </a:lnTo>
                <a:lnTo>
                  <a:pt x="2758" y="1632"/>
                </a:lnTo>
                <a:lnTo>
                  <a:pt x="2781" y="1633"/>
                </a:lnTo>
                <a:lnTo>
                  <a:pt x="2794" y="1634"/>
                </a:lnTo>
                <a:lnTo>
                  <a:pt x="2795" y="1636"/>
                </a:lnTo>
                <a:lnTo>
                  <a:pt x="2795" y="1639"/>
                </a:lnTo>
                <a:lnTo>
                  <a:pt x="2795" y="1645"/>
                </a:lnTo>
                <a:lnTo>
                  <a:pt x="2793" y="1652"/>
                </a:lnTo>
                <a:lnTo>
                  <a:pt x="2789" y="1670"/>
                </a:lnTo>
                <a:lnTo>
                  <a:pt x="2787" y="1687"/>
                </a:lnTo>
                <a:lnTo>
                  <a:pt x="2787" y="1706"/>
                </a:lnTo>
                <a:lnTo>
                  <a:pt x="2787" y="1732"/>
                </a:lnTo>
                <a:lnTo>
                  <a:pt x="2789" y="1757"/>
                </a:lnTo>
                <a:lnTo>
                  <a:pt x="2791" y="1777"/>
                </a:lnTo>
                <a:lnTo>
                  <a:pt x="2797" y="1795"/>
                </a:lnTo>
                <a:lnTo>
                  <a:pt x="2807" y="1815"/>
                </a:lnTo>
                <a:lnTo>
                  <a:pt x="2810" y="1825"/>
                </a:lnTo>
                <a:lnTo>
                  <a:pt x="2815" y="1833"/>
                </a:lnTo>
                <a:lnTo>
                  <a:pt x="2820" y="1840"/>
                </a:lnTo>
                <a:lnTo>
                  <a:pt x="2823" y="1844"/>
                </a:lnTo>
                <a:lnTo>
                  <a:pt x="2827" y="1845"/>
                </a:lnTo>
                <a:lnTo>
                  <a:pt x="2832" y="1845"/>
                </a:lnTo>
                <a:lnTo>
                  <a:pt x="2837" y="1845"/>
                </a:lnTo>
                <a:lnTo>
                  <a:pt x="2843" y="1844"/>
                </a:lnTo>
                <a:lnTo>
                  <a:pt x="2854" y="1840"/>
                </a:lnTo>
                <a:lnTo>
                  <a:pt x="2865" y="1837"/>
                </a:lnTo>
                <a:lnTo>
                  <a:pt x="2871" y="1835"/>
                </a:lnTo>
                <a:lnTo>
                  <a:pt x="2877" y="1835"/>
                </a:lnTo>
                <a:lnTo>
                  <a:pt x="2882" y="1837"/>
                </a:lnTo>
                <a:lnTo>
                  <a:pt x="2886" y="1839"/>
                </a:lnTo>
                <a:lnTo>
                  <a:pt x="2891" y="1841"/>
                </a:lnTo>
                <a:lnTo>
                  <a:pt x="2895" y="1845"/>
                </a:lnTo>
                <a:lnTo>
                  <a:pt x="2897" y="1848"/>
                </a:lnTo>
                <a:lnTo>
                  <a:pt x="2900" y="1852"/>
                </a:lnTo>
                <a:lnTo>
                  <a:pt x="2902" y="1861"/>
                </a:lnTo>
                <a:lnTo>
                  <a:pt x="2906" y="1872"/>
                </a:lnTo>
                <a:lnTo>
                  <a:pt x="2907" y="1877"/>
                </a:lnTo>
                <a:lnTo>
                  <a:pt x="2909" y="1882"/>
                </a:lnTo>
                <a:lnTo>
                  <a:pt x="2911" y="1885"/>
                </a:lnTo>
                <a:lnTo>
                  <a:pt x="2915" y="1886"/>
                </a:lnTo>
                <a:lnTo>
                  <a:pt x="2921" y="1889"/>
                </a:lnTo>
                <a:lnTo>
                  <a:pt x="2926" y="1894"/>
                </a:lnTo>
                <a:lnTo>
                  <a:pt x="2927" y="1896"/>
                </a:lnTo>
                <a:lnTo>
                  <a:pt x="2928" y="1900"/>
                </a:lnTo>
                <a:lnTo>
                  <a:pt x="2928" y="1904"/>
                </a:lnTo>
                <a:lnTo>
                  <a:pt x="2928" y="1910"/>
                </a:lnTo>
                <a:lnTo>
                  <a:pt x="2927" y="1915"/>
                </a:lnTo>
                <a:lnTo>
                  <a:pt x="2927" y="1920"/>
                </a:lnTo>
                <a:lnTo>
                  <a:pt x="2929" y="1923"/>
                </a:lnTo>
                <a:lnTo>
                  <a:pt x="2930" y="1926"/>
                </a:lnTo>
                <a:lnTo>
                  <a:pt x="2938" y="1930"/>
                </a:lnTo>
                <a:lnTo>
                  <a:pt x="2948" y="1935"/>
                </a:lnTo>
                <a:lnTo>
                  <a:pt x="2963" y="1941"/>
                </a:lnTo>
                <a:lnTo>
                  <a:pt x="2978" y="1949"/>
                </a:lnTo>
                <a:lnTo>
                  <a:pt x="2985" y="1954"/>
                </a:lnTo>
                <a:lnTo>
                  <a:pt x="2992" y="1959"/>
                </a:lnTo>
                <a:lnTo>
                  <a:pt x="2999" y="1964"/>
                </a:lnTo>
                <a:lnTo>
                  <a:pt x="3004" y="1968"/>
                </a:lnTo>
                <a:lnTo>
                  <a:pt x="3011" y="1977"/>
                </a:lnTo>
                <a:lnTo>
                  <a:pt x="3018" y="1983"/>
                </a:lnTo>
                <a:lnTo>
                  <a:pt x="3022" y="1984"/>
                </a:lnTo>
                <a:lnTo>
                  <a:pt x="3026" y="1985"/>
                </a:lnTo>
                <a:lnTo>
                  <a:pt x="3029" y="1985"/>
                </a:lnTo>
                <a:lnTo>
                  <a:pt x="3034" y="1985"/>
                </a:lnTo>
                <a:lnTo>
                  <a:pt x="3045" y="1984"/>
                </a:lnTo>
                <a:lnTo>
                  <a:pt x="3055" y="1983"/>
                </a:lnTo>
                <a:lnTo>
                  <a:pt x="3066" y="1984"/>
                </a:lnTo>
                <a:lnTo>
                  <a:pt x="3074" y="1985"/>
                </a:lnTo>
                <a:lnTo>
                  <a:pt x="3084" y="1986"/>
                </a:lnTo>
                <a:lnTo>
                  <a:pt x="3095" y="1986"/>
                </a:lnTo>
                <a:lnTo>
                  <a:pt x="3100" y="1984"/>
                </a:lnTo>
                <a:lnTo>
                  <a:pt x="3106" y="1982"/>
                </a:lnTo>
                <a:lnTo>
                  <a:pt x="3111" y="1977"/>
                </a:lnTo>
                <a:lnTo>
                  <a:pt x="3116" y="1971"/>
                </a:lnTo>
                <a:lnTo>
                  <a:pt x="3124" y="1959"/>
                </a:lnTo>
                <a:lnTo>
                  <a:pt x="3133" y="1947"/>
                </a:lnTo>
                <a:lnTo>
                  <a:pt x="3140" y="1938"/>
                </a:lnTo>
                <a:lnTo>
                  <a:pt x="3149" y="1929"/>
                </a:lnTo>
                <a:lnTo>
                  <a:pt x="3159" y="1921"/>
                </a:lnTo>
                <a:lnTo>
                  <a:pt x="3169" y="1913"/>
                </a:lnTo>
                <a:lnTo>
                  <a:pt x="3174" y="1909"/>
                </a:lnTo>
                <a:lnTo>
                  <a:pt x="3178" y="1904"/>
                </a:lnTo>
                <a:lnTo>
                  <a:pt x="3180" y="1901"/>
                </a:lnTo>
                <a:lnTo>
                  <a:pt x="3181" y="1897"/>
                </a:lnTo>
                <a:lnTo>
                  <a:pt x="3181" y="1894"/>
                </a:lnTo>
                <a:lnTo>
                  <a:pt x="3181" y="1891"/>
                </a:lnTo>
                <a:lnTo>
                  <a:pt x="3179" y="1888"/>
                </a:lnTo>
                <a:lnTo>
                  <a:pt x="3177" y="1884"/>
                </a:lnTo>
                <a:lnTo>
                  <a:pt x="3171" y="1877"/>
                </a:lnTo>
                <a:lnTo>
                  <a:pt x="3162" y="1869"/>
                </a:lnTo>
                <a:lnTo>
                  <a:pt x="3150" y="1856"/>
                </a:lnTo>
                <a:lnTo>
                  <a:pt x="3135" y="1839"/>
                </a:lnTo>
                <a:lnTo>
                  <a:pt x="3121" y="1821"/>
                </a:lnTo>
                <a:lnTo>
                  <a:pt x="3110" y="1806"/>
                </a:lnTo>
                <a:lnTo>
                  <a:pt x="3108" y="1801"/>
                </a:lnTo>
                <a:lnTo>
                  <a:pt x="3106" y="1797"/>
                </a:lnTo>
                <a:lnTo>
                  <a:pt x="3108" y="1794"/>
                </a:lnTo>
                <a:lnTo>
                  <a:pt x="3109" y="1791"/>
                </a:lnTo>
                <a:lnTo>
                  <a:pt x="3116" y="1789"/>
                </a:lnTo>
                <a:lnTo>
                  <a:pt x="3131" y="1785"/>
                </a:lnTo>
                <a:lnTo>
                  <a:pt x="3150" y="1782"/>
                </a:lnTo>
                <a:lnTo>
                  <a:pt x="3172" y="1778"/>
                </a:lnTo>
                <a:lnTo>
                  <a:pt x="3194" y="1775"/>
                </a:lnTo>
                <a:lnTo>
                  <a:pt x="3218" y="1770"/>
                </a:lnTo>
                <a:lnTo>
                  <a:pt x="3238" y="1766"/>
                </a:lnTo>
                <a:lnTo>
                  <a:pt x="3255" y="1763"/>
                </a:lnTo>
                <a:lnTo>
                  <a:pt x="3272" y="1759"/>
                </a:lnTo>
                <a:lnTo>
                  <a:pt x="3292" y="1755"/>
                </a:lnTo>
                <a:lnTo>
                  <a:pt x="3303" y="1752"/>
                </a:lnTo>
                <a:lnTo>
                  <a:pt x="3311" y="1751"/>
                </a:lnTo>
                <a:lnTo>
                  <a:pt x="3317" y="1751"/>
                </a:lnTo>
                <a:lnTo>
                  <a:pt x="3323" y="1752"/>
                </a:lnTo>
                <a:lnTo>
                  <a:pt x="3332" y="1758"/>
                </a:lnTo>
                <a:lnTo>
                  <a:pt x="3343" y="1765"/>
                </a:lnTo>
                <a:lnTo>
                  <a:pt x="3358" y="1776"/>
                </a:lnTo>
                <a:lnTo>
                  <a:pt x="3381" y="1789"/>
                </a:lnTo>
                <a:lnTo>
                  <a:pt x="3406" y="1801"/>
                </a:lnTo>
                <a:lnTo>
                  <a:pt x="3429" y="1810"/>
                </a:lnTo>
                <a:lnTo>
                  <a:pt x="3449" y="1818"/>
                </a:lnTo>
                <a:lnTo>
                  <a:pt x="3468" y="1821"/>
                </a:lnTo>
                <a:lnTo>
                  <a:pt x="3477" y="1822"/>
                </a:lnTo>
                <a:lnTo>
                  <a:pt x="3486" y="1822"/>
                </a:lnTo>
                <a:lnTo>
                  <a:pt x="3493" y="1822"/>
                </a:lnTo>
                <a:lnTo>
                  <a:pt x="3499" y="1820"/>
                </a:lnTo>
                <a:lnTo>
                  <a:pt x="3508" y="1814"/>
                </a:lnTo>
                <a:lnTo>
                  <a:pt x="3518" y="1807"/>
                </a:lnTo>
                <a:lnTo>
                  <a:pt x="3527" y="1800"/>
                </a:lnTo>
                <a:lnTo>
                  <a:pt x="3537" y="1793"/>
                </a:lnTo>
                <a:lnTo>
                  <a:pt x="3550" y="1785"/>
                </a:lnTo>
                <a:lnTo>
                  <a:pt x="3565" y="1779"/>
                </a:lnTo>
                <a:lnTo>
                  <a:pt x="3574" y="1776"/>
                </a:lnTo>
                <a:lnTo>
                  <a:pt x="3582" y="1771"/>
                </a:lnTo>
                <a:lnTo>
                  <a:pt x="3589" y="1765"/>
                </a:lnTo>
                <a:lnTo>
                  <a:pt x="3596" y="1759"/>
                </a:lnTo>
                <a:lnTo>
                  <a:pt x="3608" y="1746"/>
                </a:lnTo>
                <a:lnTo>
                  <a:pt x="3620" y="1735"/>
                </a:lnTo>
                <a:lnTo>
                  <a:pt x="3634" y="1726"/>
                </a:lnTo>
                <a:lnTo>
                  <a:pt x="3651" y="1718"/>
                </a:lnTo>
                <a:lnTo>
                  <a:pt x="3671" y="1709"/>
                </a:lnTo>
                <a:lnTo>
                  <a:pt x="3691" y="1705"/>
                </a:lnTo>
                <a:lnTo>
                  <a:pt x="3713" y="1700"/>
                </a:lnTo>
                <a:lnTo>
                  <a:pt x="3736" y="1697"/>
                </a:lnTo>
                <a:lnTo>
                  <a:pt x="3761" y="1696"/>
                </a:lnTo>
                <a:lnTo>
                  <a:pt x="3788" y="1696"/>
                </a:lnTo>
                <a:lnTo>
                  <a:pt x="3798" y="1696"/>
                </a:lnTo>
                <a:lnTo>
                  <a:pt x="3809" y="1697"/>
                </a:lnTo>
                <a:lnTo>
                  <a:pt x="3818" y="1700"/>
                </a:lnTo>
                <a:lnTo>
                  <a:pt x="3826" y="1702"/>
                </a:lnTo>
                <a:lnTo>
                  <a:pt x="3836" y="1708"/>
                </a:lnTo>
                <a:lnTo>
                  <a:pt x="3843" y="1713"/>
                </a:lnTo>
                <a:lnTo>
                  <a:pt x="3845" y="1716"/>
                </a:lnTo>
                <a:lnTo>
                  <a:pt x="3846" y="1720"/>
                </a:lnTo>
                <a:lnTo>
                  <a:pt x="3845" y="1725"/>
                </a:lnTo>
                <a:lnTo>
                  <a:pt x="3842" y="1730"/>
                </a:lnTo>
                <a:lnTo>
                  <a:pt x="3836" y="1743"/>
                </a:lnTo>
                <a:lnTo>
                  <a:pt x="3832" y="1757"/>
                </a:lnTo>
                <a:lnTo>
                  <a:pt x="3829" y="1764"/>
                </a:lnTo>
                <a:lnTo>
                  <a:pt x="3829" y="1770"/>
                </a:lnTo>
                <a:lnTo>
                  <a:pt x="3830" y="1776"/>
                </a:lnTo>
                <a:lnTo>
                  <a:pt x="3833" y="1781"/>
                </a:lnTo>
                <a:lnTo>
                  <a:pt x="3841" y="1793"/>
                </a:lnTo>
                <a:lnTo>
                  <a:pt x="3853" y="1806"/>
                </a:lnTo>
                <a:lnTo>
                  <a:pt x="3864" y="1821"/>
                </a:lnTo>
                <a:lnTo>
                  <a:pt x="3873" y="1835"/>
                </a:lnTo>
                <a:lnTo>
                  <a:pt x="3876" y="1842"/>
                </a:lnTo>
                <a:lnTo>
                  <a:pt x="3878" y="1851"/>
                </a:lnTo>
                <a:lnTo>
                  <a:pt x="3879" y="1860"/>
                </a:lnTo>
                <a:lnTo>
                  <a:pt x="3878" y="1871"/>
                </a:lnTo>
                <a:lnTo>
                  <a:pt x="3877" y="1882"/>
                </a:lnTo>
                <a:lnTo>
                  <a:pt x="3876" y="1892"/>
                </a:lnTo>
                <a:lnTo>
                  <a:pt x="3872" y="1902"/>
                </a:lnTo>
                <a:lnTo>
                  <a:pt x="3868" y="1911"/>
                </a:lnTo>
                <a:lnTo>
                  <a:pt x="3864" y="1920"/>
                </a:lnTo>
                <a:lnTo>
                  <a:pt x="3859" y="1926"/>
                </a:lnTo>
                <a:lnTo>
                  <a:pt x="3853" y="1929"/>
                </a:lnTo>
                <a:lnTo>
                  <a:pt x="3847" y="1933"/>
                </a:lnTo>
                <a:lnTo>
                  <a:pt x="3841" y="1935"/>
                </a:lnTo>
                <a:lnTo>
                  <a:pt x="3834" y="1939"/>
                </a:lnTo>
                <a:lnTo>
                  <a:pt x="3828" y="1942"/>
                </a:lnTo>
                <a:lnTo>
                  <a:pt x="3822" y="1947"/>
                </a:lnTo>
                <a:lnTo>
                  <a:pt x="3815" y="1954"/>
                </a:lnTo>
                <a:lnTo>
                  <a:pt x="3809" y="1965"/>
                </a:lnTo>
                <a:lnTo>
                  <a:pt x="3803" y="1977"/>
                </a:lnTo>
                <a:lnTo>
                  <a:pt x="3796" y="1990"/>
                </a:lnTo>
                <a:lnTo>
                  <a:pt x="3784" y="2016"/>
                </a:lnTo>
                <a:lnTo>
                  <a:pt x="3774" y="2040"/>
                </a:lnTo>
                <a:lnTo>
                  <a:pt x="3767" y="2048"/>
                </a:lnTo>
                <a:lnTo>
                  <a:pt x="3759" y="2058"/>
                </a:lnTo>
                <a:lnTo>
                  <a:pt x="3748" y="2066"/>
                </a:lnTo>
                <a:lnTo>
                  <a:pt x="3736" y="2074"/>
                </a:lnTo>
                <a:lnTo>
                  <a:pt x="3713" y="2089"/>
                </a:lnTo>
                <a:lnTo>
                  <a:pt x="3692" y="2099"/>
                </a:lnTo>
                <a:lnTo>
                  <a:pt x="3676" y="2109"/>
                </a:lnTo>
                <a:lnTo>
                  <a:pt x="3659" y="2119"/>
                </a:lnTo>
                <a:lnTo>
                  <a:pt x="3651" y="2125"/>
                </a:lnTo>
                <a:lnTo>
                  <a:pt x="3643" y="2129"/>
                </a:lnTo>
                <a:lnTo>
                  <a:pt x="3635" y="2132"/>
                </a:lnTo>
                <a:lnTo>
                  <a:pt x="3629" y="2135"/>
                </a:lnTo>
                <a:lnTo>
                  <a:pt x="3624" y="2136"/>
                </a:lnTo>
                <a:lnTo>
                  <a:pt x="3618" y="2138"/>
                </a:lnTo>
                <a:lnTo>
                  <a:pt x="3614" y="2142"/>
                </a:lnTo>
                <a:lnTo>
                  <a:pt x="3610" y="2146"/>
                </a:lnTo>
                <a:lnTo>
                  <a:pt x="3609" y="2149"/>
                </a:lnTo>
                <a:lnTo>
                  <a:pt x="3609" y="2153"/>
                </a:lnTo>
                <a:lnTo>
                  <a:pt x="3610" y="2156"/>
                </a:lnTo>
                <a:lnTo>
                  <a:pt x="3614" y="2160"/>
                </a:lnTo>
                <a:lnTo>
                  <a:pt x="3618" y="2163"/>
                </a:lnTo>
                <a:lnTo>
                  <a:pt x="3621" y="2167"/>
                </a:lnTo>
                <a:lnTo>
                  <a:pt x="3624" y="2171"/>
                </a:lnTo>
                <a:lnTo>
                  <a:pt x="3625" y="2174"/>
                </a:lnTo>
                <a:lnTo>
                  <a:pt x="3627" y="2184"/>
                </a:lnTo>
                <a:lnTo>
                  <a:pt x="3628" y="2194"/>
                </a:lnTo>
                <a:lnTo>
                  <a:pt x="3631" y="2206"/>
                </a:lnTo>
                <a:lnTo>
                  <a:pt x="3637" y="2218"/>
                </a:lnTo>
                <a:lnTo>
                  <a:pt x="3641" y="2230"/>
                </a:lnTo>
                <a:lnTo>
                  <a:pt x="3645" y="2242"/>
                </a:lnTo>
                <a:lnTo>
                  <a:pt x="3645" y="2248"/>
                </a:lnTo>
                <a:lnTo>
                  <a:pt x="3644" y="2253"/>
                </a:lnTo>
                <a:lnTo>
                  <a:pt x="3641" y="2255"/>
                </a:lnTo>
                <a:lnTo>
                  <a:pt x="3638" y="2257"/>
                </a:lnTo>
                <a:lnTo>
                  <a:pt x="3626" y="2262"/>
                </a:lnTo>
                <a:lnTo>
                  <a:pt x="3607" y="2267"/>
                </a:lnTo>
                <a:lnTo>
                  <a:pt x="3602" y="2269"/>
                </a:lnTo>
                <a:lnTo>
                  <a:pt x="3597" y="2272"/>
                </a:lnTo>
                <a:lnTo>
                  <a:pt x="3593" y="2274"/>
                </a:lnTo>
                <a:lnTo>
                  <a:pt x="3589" y="2277"/>
                </a:lnTo>
                <a:lnTo>
                  <a:pt x="3583" y="2286"/>
                </a:lnTo>
                <a:lnTo>
                  <a:pt x="3580" y="2295"/>
                </a:lnTo>
                <a:lnTo>
                  <a:pt x="3577" y="2307"/>
                </a:lnTo>
                <a:lnTo>
                  <a:pt x="3576" y="2319"/>
                </a:lnTo>
                <a:lnTo>
                  <a:pt x="3576" y="2332"/>
                </a:lnTo>
                <a:lnTo>
                  <a:pt x="3576" y="2345"/>
                </a:lnTo>
                <a:lnTo>
                  <a:pt x="3577" y="2358"/>
                </a:lnTo>
                <a:lnTo>
                  <a:pt x="3578" y="2369"/>
                </a:lnTo>
                <a:lnTo>
                  <a:pt x="3580" y="2379"/>
                </a:lnTo>
                <a:lnTo>
                  <a:pt x="3583" y="2386"/>
                </a:lnTo>
                <a:lnTo>
                  <a:pt x="3587" y="2392"/>
                </a:lnTo>
                <a:lnTo>
                  <a:pt x="3590" y="2396"/>
                </a:lnTo>
                <a:lnTo>
                  <a:pt x="3596" y="2400"/>
                </a:lnTo>
                <a:lnTo>
                  <a:pt x="3602" y="2401"/>
                </a:lnTo>
                <a:lnTo>
                  <a:pt x="3616" y="2405"/>
                </a:lnTo>
                <a:lnTo>
                  <a:pt x="3633" y="2409"/>
                </a:lnTo>
                <a:lnTo>
                  <a:pt x="3650" y="2415"/>
                </a:lnTo>
                <a:lnTo>
                  <a:pt x="3668" y="2423"/>
                </a:lnTo>
                <a:lnTo>
                  <a:pt x="3676" y="2426"/>
                </a:lnTo>
                <a:lnTo>
                  <a:pt x="3682" y="2430"/>
                </a:lnTo>
                <a:lnTo>
                  <a:pt x="3688" y="2433"/>
                </a:lnTo>
                <a:lnTo>
                  <a:pt x="3691" y="2438"/>
                </a:lnTo>
                <a:lnTo>
                  <a:pt x="3698" y="2449"/>
                </a:lnTo>
                <a:lnTo>
                  <a:pt x="3704" y="2459"/>
                </a:lnTo>
                <a:lnTo>
                  <a:pt x="3713" y="2474"/>
                </a:lnTo>
                <a:lnTo>
                  <a:pt x="3725" y="2491"/>
                </a:lnTo>
                <a:lnTo>
                  <a:pt x="3739" y="2509"/>
                </a:lnTo>
                <a:lnTo>
                  <a:pt x="3752" y="2525"/>
                </a:lnTo>
                <a:lnTo>
                  <a:pt x="3767" y="2539"/>
                </a:lnTo>
                <a:lnTo>
                  <a:pt x="3784" y="2556"/>
                </a:lnTo>
                <a:lnTo>
                  <a:pt x="3794" y="2563"/>
                </a:lnTo>
                <a:lnTo>
                  <a:pt x="3803" y="2570"/>
                </a:lnTo>
                <a:lnTo>
                  <a:pt x="3811" y="2576"/>
                </a:lnTo>
                <a:lnTo>
                  <a:pt x="3820" y="2579"/>
                </a:lnTo>
                <a:lnTo>
                  <a:pt x="3836" y="2584"/>
                </a:lnTo>
                <a:lnTo>
                  <a:pt x="3852" y="2588"/>
                </a:lnTo>
                <a:lnTo>
                  <a:pt x="3867" y="2589"/>
                </a:lnTo>
                <a:lnTo>
                  <a:pt x="3883" y="2590"/>
                </a:lnTo>
                <a:lnTo>
                  <a:pt x="3899" y="2591"/>
                </a:lnTo>
                <a:lnTo>
                  <a:pt x="3918" y="2591"/>
                </a:lnTo>
                <a:lnTo>
                  <a:pt x="3928" y="2591"/>
                </a:lnTo>
                <a:lnTo>
                  <a:pt x="3937" y="2591"/>
                </a:lnTo>
                <a:lnTo>
                  <a:pt x="3946" y="2592"/>
                </a:lnTo>
                <a:lnTo>
                  <a:pt x="3953" y="2595"/>
                </a:lnTo>
                <a:lnTo>
                  <a:pt x="3968" y="2598"/>
                </a:lnTo>
                <a:lnTo>
                  <a:pt x="3984" y="2600"/>
                </a:lnTo>
                <a:lnTo>
                  <a:pt x="3997" y="2600"/>
                </a:lnTo>
                <a:lnTo>
                  <a:pt x="4009" y="2600"/>
                </a:lnTo>
                <a:lnTo>
                  <a:pt x="4015" y="2598"/>
                </a:lnTo>
                <a:lnTo>
                  <a:pt x="4021" y="2598"/>
                </a:lnTo>
                <a:lnTo>
                  <a:pt x="4025" y="2600"/>
                </a:lnTo>
                <a:lnTo>
                  <a:pt x="4029" y="2601"/>
                </a:lnTo>
                <a:lnTo>
                  <a:pt x="4030" y="2606"/>
                </a:lnTo>
                <a:lnTo>
                  <a:pt x="4031" y="2610"/>
                </a:lnTo>
                <a:lnTo>
                  <a:pt x="4031" y="2614"/>
                </a:lnTo>
                <a:lnTo>
                  <a:pt x="4031" y="2616"/>
                </a:lnTo>
                <a:lnTo>
                  <a:pt x="4030" y="2620"/>
                </a:lnTo>
                <a:lnTo>
                  <a:pt x="4028" y="2621"/>
                </a:lnTo>
                <a:lnTo>
                  <a:pt x="4016" y="2631"/>
                </a:lnTo>
                <a:lnTo>
                  <a:pt x="4006" y="2639"/>
                </a:lnTo>
                <a:lnTo>
                  <a:pt x="3992" y="2648"/>
                </a:lnTo>
                <a:lnTo>
                  <a:pt x="3978" y="2657"/>
                </a:lnTo>
                <a:lnTo>
                  <a:pt x="3975" y="2659"/>
                </a:lnTo>
                <a:lnTo>
                  <a:pt x="3973" y="2660"/>
                </a:lnTo>
                <a:lnTo>
                  <a:pt x="3972" y="2663"/>
                </a:lnTo>
                <a:lnTo>
                  <a:pt x="3973" y="2665"/>
                </a:lnTo>
                <a:lnTo>
                  <a:pt x="3975" y="2669"/>
                </a:lnTo>
                <a:lnTo>
                  <a:pt x="3980" y="2673"/>
                </a:lnTo>
                <a:lnTo>
                  <a:pt x="3986" y="2683"/>
                </a:lnTo>
                <a:lnTo>
                  <a:pt x="3993" y="2692"/>
                </a:lnTo>
                <a:lnTo>
                  <a:pt x="3998" y="2696"/>
                </a:lnTo>
                <a:lnTo>
                  <a:pt x="4002" y="2697"/>
                </a:lnTo>
                <a:lnTo>
                  <a:pt x="4004" y="2698"/>
                </a:lnTo>
                <a:lnTo>
                  <a:pt x="4007" y="2697"/>
                </a:lnTo>
                <a:lnTo>
                  <a:pt x="4015" y="2694"/>
                </a:lnTo>
                <a:lnTo>
                  <a:pt x="4022" y="2688"/>
                </a:lnTo>
                <a:lnTo>
                  <a:pt x="4030" y="2683"/>
                </a:lnTo>
                <a:lnTo>
                  <a:pt x="4038" y="2679"/>
                </a:lnTo>
                <a:lnTo>
                  <a:pt x="4043" y="2679"/>
                </a:lnTo>
                <a:lnTo>
                  <a:pt x="4048" y="2680"/>
                </a:lnTo>
                <a:lnTo>
                  <a:pt x="4053" y="2683"/>
                </a:lnTo>
                <a:lnTo>
                  <a:pt x="4056" y="2688"/>
                </a:lnTo>
                <a:lnTo>
                  <a:pt x="4065" y="2701"/>
                </a:lnTo>
                <a:lnTo>
                  <a:pt x="4073" y="2717"/>
                </a:lnTo>
                <a:lnTo>
                  <a:pt x="4076" y="2726"/>
                </a:lnTo>
                <a:lnTo>
                  <a:pt x="4081" y="2734"/>
                </a:lnTo>
                <a:lnTo>
                  <a:pt x="4086" y="2741"/>
                </a:lnTo>
                <a:lnTo>
                  <a:pt x="4092" y="2748"/>
                </a:lnTo>
                <a:lnTo>
                  <a:pt x="4099" y="2755"/>
                </a:lnTo>
                <a:lnTo>
                  <a:pt x="4107" y="2761"/>
                </a:lnTo>
                <a:lnTo>
                  <a:pt x="4117" y="2767"/>
                </a:lnTo>
                <a:lnTo>
                  <a:pt x="4128" y="2773"/>
                </a:lnTo>
                <a:lnTo>
                  <a:pt x="4137" y="2779"/>
                </a:lnTo>
                <a:lnTo>
                  <a:pt x="4145" y="2785"/>
                </a:lnTo>
                <a:lnTo>
                  <a:pt x="4151" y="2790"/>
                </a:lnTo>
                <a:lnTo>
                  <a:pt x="4155" y="2795"/>
                </a:lnTo>
                <a:lnTo>
                  <a:pt x="4158" y="2803"/>
                </a:lnTo>
                <a:lnTo>
                  <a:pt x="4161" y="2812"/>
                </a:lnTo>
                <a:lnTo>
                  <a:pt x="4162" y="2817"/>
                </a:lnTo>
                <a:lnTo>
                  <a:pt x="4164" y="2823"/>
                </a:lnTo>
                <a:lnTo>
                  <a:pt x="4167" y="2829"/>
                </a:lnTo>
                <a:lnTo>
                  <a:pt x="4172" y="2835"/>
                </a:lnTo>
                <a:lnTo>
                  <a:pt x="4182" y="2843"/>
                </a:lnTo>
                <a:lnTo>
                  <a:pt x="4192" y="2850"/>
                </a:lnTo>
                <a:lnTo>
                  <a:pt x="4196" y="2854"/>
                </a:lnTo>
                <a:lnTo>
                  <a:pt x="4201" y="2858"/>
                </a:lnTo>
                <a:lnTo>
                  <a:pt x="4206" y="2862"/>
                </a:lnTo>
                <a:lnTo>
                  <a:pt x="4210" y="2868"/>
                </a:lnTo>
                <a:lnTo>
                  <a:pt x="4212" y="2875"/>
                </a:lnTo>
                <a:lnTo>
                  <a:pt x="4214" y="2881"/>
                </a:lnTo>
                <a:lnTo>
                  <a:pt x="4216" y="2887"/>
                </a:lnTo>
                <a:lnTo>
                  <a:pt x="4216" y="2892"/>
                </a:lnTo>
                <a:lnTo>
                  <a:pt x="4214" y="2896"/>
                </a:lnTo>
                <a:lnTo>
                  <a:pt x="4212" y="2900"/>
                </a:lnTo>
                <a:lnTo>
                  <a:pt x="4208" y="2904"/>
                </a:lnTo>
                <a:lnTo>
                  <a:pt x="4205" y="2907"/>
                </a:lnTo>
                <a:lnTo>
                  <a:pt x="4193" y="2913"/>
                </a:lnTo>
                <a:lnTo>
                  <a:pt x="4181" y="2918"/>
                </a:lnTo>
                <a:lnTo>
                  <a:pt x="4175" y="2921"/>
                </a:lnTo>
                <a:lnTo>
                  <a:pt x="4172" y="2924"/>
                </a:lnTo>
                <a:lnTo>
                  <a:pt x="4168" y="2929"/>
                </a:lnTo>
                <a:lnTo>
                  <a:pt x="4168" y="2936"/>
                </a:lnTo>
                <a:lnTo>
                  <a:pt x="4168" y="2943"/>
                </a:lnTo>
                <a:lnTo>
                  <a:pt x="4169" y="2949"/>
                </a:lnTo>
                <a:lnTo>
                  <a:pt x="4172" y="2955"/>
                </a:lnTo>
                <a:lnTo>
                  <a:pt x="4174" y="2960"/>
                </a:lnTo>
                <a:lnTo>
                  <a:pt x="4180" y="2970"/>
                </a:lnTo>
                <a:lnTo>
                  <a:pt x="4185" y="2982"/>
                </a:lnTo>
                <a:lnTo>
                  <a:pt x="4187" y="2988"/>
                </a:lnTo>
                <a:lnTo>
                  <a:pt x="4192" y="2994"/>
                </a:lnTo>
                <a:lnTo>
                  <a:pt x="4198" y="3000"/>
                </a:lnTo>
                <a:lnTo>
                  <a:pt x="4205" y="3005"/>
                </a:lnTo>
                <a:lnTo>
                  <a:pt x="4212" y="3011"/>
                </a:lnTo>
                <a:lnTo>
                  <a:pt x="4218" y="3016"/>
                </a:lnTo>
                <a:lnTo>
                  <a:pt x="4223" y="3020"/>
                </a:lnTo>
                <a:lnTo>
                  <a:pt x="4226" y="3026"/>
                </a:lnTo>
                <a:lnTo>
                  <a:pt x="4231" y="3039"/>
                </a:lnTo>
                <a:lnTo>
                  <a:pt x="4237" y="3056"/>
                </a:lnTo>
                <a:lnTo>
                  <a:pt x="4243" y="3074"/>
                </a:lnTo>
                <a:lnTo>
                  <a:pt x="4248" y="3087"/>
                </a:lnTo>
                <a:lnTo>
                  <a:pt x="4252" y="3095"/>
                </a:lnTo>
                <a:lnTo>
                  <a:pt x="4254" y="3102"/>
                </a:lnTo>
                <a:lnTo>
                  <a:pt x="4255" y="3110"/>
                </a:lnTo>
                <a:lnTo>
                  <a:pt x="4252" y="3119"/>
                </a:lnTo>
                <a:lnTo>
                  <a:pt x="4249" y="3130"/>
                </a:lnTo>
                <a:lnTo>
                  <a:pt x="4249" y="3137"/>
                </a:lnTo>
                <a:lnTo>
                  <a:pt x="4249" y="3140"/>
                </a:lnTo>
                <a:lnTo>
                  <a:pt x="4250" y="3144"/>
                </a:lnTo>
                <a:lnTo>
                  <a:pt x="4252" y="3146"/>
                </a:lnTo>
                <a:lnTo>
                  <a:pt x="4256" y="3149"/>
                </a:lnTo>
                <a:lnTo>
                  <a:pt x="4259" y="3152"/>
                </a:lnTo>
                <a:lnTo>
                  <a:pt x="4262" y="3156"/>
                </a:lnTo>
                <a:lnTo>
                  <a:pt x="4264" y="3161"/>
                </a:lnTo>
                <a:lnTo>
                  <a:pt x="4264" y="3167"/>
                </a:lnTo>
                <a:lnTo>
                  <a:pt x="4264" y="3173"/>
                </a:lnTo>
                <a:lnTo>
                  <a:pt x="4263" y="3178"/>
                </a:lnTo>
                <a:lnTo>
                  <a:pt x="4261" y="3183"/>
                </a:lnTo>
                <a:lnTo>
                  <a:pt x="4258" y="3187"/>
                </a:lnTo>
                <a:lnTo>
                  <a:pt x="4251" y="3194"/>
                </a:lnTo>
                <a:lnTo>
                  <a:pt x="4243" y="3202"/>
                </a:lnTo>
                <a:lnTo>
                  <a:pt x="4238" y="3206"/>
                </a:lnTo>
                <a:lnTo>
                  <a:pt x="4233" y="3208"/>
                </a:lnTo>
                <a:lnTo>
                  <a:pt x="4226" y="3212"/>
                </a:lnTo>
                <a:lnTo>
                  <a:pt x="4219" y="3214"/>
                </a:lnTo>
                <a:lnTo>
                  <a:pt x="4212" y="3216"/>
                </a:lnTo>
                <a:lnTo>
                  <a:pt x="4207" y="3219"/>
                </a:lnTo>
                <a:lnTo>
                  <a:pt x="4202" y="3221"/>
                </a:lnTo>
                <a:lnTo>
                  <a:pt x="4199" y="3225"/>
                </a:lnTo>
                <a:lnTo>
                  <a:pt x="4195" y="3228"/>
                </a:lnTo>
                <a:lnTo>
                  <a:pt x="4194" y="3233"/>
                </a:lnTo>
                <a:lnTo>
                  <a:pt x="4193" y="3239"/>
                </a:lnTo>
                <a:lnTo>
                  <a:pt x="4193" y="3246"/>
                </a:lnTo>
                <a:lnTo>
                  <a:pt x="4194" y="3262"/>
                </a:lnTo>
                <a:lnTo>
                  <a:pt x="4196" y="3278"/>
                </a:lnTo>
                <a:lnTo>
                  <a:pt x="4200" y="3295"/>
                </a:lnTo>
                <a:lnTo>
                  <a:pt x="4202" y="3309"/>
                </a:lnTo>
                <a:lnTo>
                  <a:pt x="4204" y="3315"/>
                </a:lnTo>
                <a:lnTo>
                  <a:pt x="4205" y="3321"/>
                </a:lnTo>
                <a:lnTo>
                  <a:pt x="4206" y="3325"/>
                </a:lnTo>
                <a:lnTo>
                  <a:pt x="4207" y="3327"/>
                </a:lnTo>
                <a:lnTo>
                  <a:pt x="4210" y="3328"/>
                </a:lnTo>
                <a:lnTo>
                  <a:pt x="4212" y="3329"/>
                </a:lnTo>
                <a:lnTo>
                  <a:pt x="4216" y="3329"/>
                </a:lnTo>
                <a:lnTo>
                  <a:pt x="4220" y="3328"/>
                </a:lnTo>
                <a:lnTo>
                  <a:pt x="4224" y="3327"/>
                </a:lnTo>
                <a:lnTo>
                  <a:pt x="4227" y="3326"/>
                </a:lnTo>
                <a:lnTo>
                  <a:pt x="4231" y="3327"/>
                </a:lnTo>
                <a:lnTo>
                  <a:pt x="4233" y="3327"/>
                </a:lnTo>
                <a:lnTo>
                  <a:pt x="4236" y="3329"/>
                </a:lnTo>
                <a:lnTo>
                  <a:pt x="4237" y="3332"/>
                </a:lnTo>
                <a:lnTo>
                  <a:pt x="4239" y="3337"/>
                </a:lnTo>
                <a:lnTo>
                  <a:pt x="4240" y="3342"/>
                </a:lnTo>
                <a:lnTo>
                  <a:pt x="4242" y="3348"/>
                </a:lnTo>
                <a:lnTo>
                  <a:pt x="4244" y="3353"/>
                </a:lnTo>
                <a:lnTo>
                  <a:pt x="4246" y="3358"/>
                </a:lnTo>
                <a:lnTo>
                  <a:pt x="4250" y="3361"/>
                </a:lnTo>
                <a:lnTo>
                  <a:pt x="4254" y="3365"/>
                </a:lnTo>
                <a:lnTo>
                  <a:pt x="4257" y="3367"/>
                </a:lnTo>
                <a:lnTo>
                  <a:pt x="4261" y="3370"/>
                </a:lnTo>
                <a:lnTo>
                  <a:pt x="4265" y="3371"/>
                </a:lnTo>
                <a:lnTo>
                  <a:pt x="4269" y="3371"/>
                </a:lnTo>
                <a:lnTo>
                  <a:pt x="4274" y="3371"/>
                </a:lnTo>
                <a:lnTo>
                  <a:pt x="4277" y="3370"/>
                </a:lnTo>
                <a:lnTo>
                  <a:pt x="4281" y="3367"/>
                </a:lnTo>
                <a:lnTo>
                  <a:pt x="4292" y="3364"/>
                </a:lnTo>
                <a:lnTo>
                  <a:pt x="4307" y="3360"/>
                </a:lnTo>
                <a:lnTo>
                  <a:pt x="4323" y="3359"/>
                </a:lnTo>
                <a:lnTo>
                  <a:pt x="4332" y="3359"/>
                </a:lnTo>
                <a:lnTo>
                  <a:pt x="4336" y="3360"/>
                </a:lnTo>
                <a:lnTo>
                  <a:pt x="4338" y="3361"/>
                </a:lnTo>
                <a:lnTo>
                  <a:pt x="4340" y="3364"/>
                </a:lnTo>
                <a:lnTo>
                  <a:pt x="4342" y="3366"/>
                </a:lnTo>
                <a:lnTo>
                  <a:pt x="4344" y="3371"/>
                </a:lnTo>
                <a:lnTo>
                  <a:pt x="4344" y="3373"/>
                </a:lnTo>
                <a:lnTo>
                  <a:pt x="4342" y="3376"/>
                </a:lnTo>
                <a:lnTo>
                  <a:pt x="4337" y="3376"/>
                </a:lnTo>
                <a:lnTo>
                  <a:pt x="4331" y="3377"/>
                </a:lnTo>
                <a:lnTo>
                  <a:pt x="4326" y="3379"/>
                </a:lnTo>
                <a:lnTo>
                  <a:pt x="4325" y="3382"/>
                </a:lnTo>
                <a:lnTo>
                  <a:pt x="4324" y="3384"/>
                </a:lnTo>
                <a:lnTo>
                  <a:pt x="4325" y="3386"/>
                </a:lnTo>
                <a:lnTo>
                  <a:pt x="4327" y="3390"/>
                </a:lnTo>
                <a:lnTo>
                  <a:pt x="4332" y="3398"/>
                </a:lnTo>
                <a:lnTo>
                  <a:pt x="4339" y="3407"/>
                </a:lnTo>
                <a:lnTo>
                  <a:pt x="4347" y="3417"/>
                </a:lnTo>
                <a:lnTo>
                  <a:pt x="4356" y="3429"/>
                </a:lnTo>
                <a:lnTo>
                  <a:pt x="4362" y="3440"/>
                </a:lnTo>
                <a:lnTo>
                  <a:pt x="4364" y="3446"/>
                </a:lnTo>
                <a:lnTo>
                  <a:pt x="4365" y="3451"/>
                </a:lnTo>
                <a:lnTo>
                  <a:pt x="4366" y="3455"/>
                </a:lnTo>
                <a:lnTo>
                  <a:pt x="4366" y="3459"/>
                </a:lnTo>
                <a:lnTo>
                  <a:pt x="4368" y="3461"/>
                </a:lnTo>
                <a:lnTo>
                  <a:pt x="4369" y="3463"/>
                </a:lnTo>
                <a:lnTo>
                  <a:pt x="4371" y="3463"/>
                </a:lnTo>
                <a:lnTo>
                  <a:pt x="4376" y="3461"/>
                </a:lnTo>
                <a:lnTo>
                  <a:pt x="4382" y="3457"/>
                </a:lnTo>
                <a:lnTo>
                  <a:pt x="4387" y="3452"/>
                </a:lnTo>
                <a:lnTo>
                  <a:pt x="4390" y="3448"/>
                </a:lnTo>
                <a:lnTo>
                  <a:pt x="4393" y="3447"/>
                </a:lnTo>
                <a:lnTo>
                  <a:pt x="4395" y="3448"/>
                </a:lnTo>
                <a:lnTo>
                  <a:pt x="4400" y="3449"/>
                </a:lnTo>
                <a:lnTo>
                  <a:pt x="4407" y="3452"/>
                </a:lnTo>
                <a:lnTo>
                  <a:pt x="4419" y="3457"/>
                </a:lnTo>
                <a:lnTo>
                  <a:pt x="4424" y="3461"/>
                </a:lnTo>
                <a:lnTo>
                  <a:pt x="4425" y="3463"/>
                </a:lnTo>
                <a:lnTo>
                  <a:pt x="4425" y="3465"/>
                </a:lnTo>
                <a:lnTo>
                  <a:pt x="4425" y="3467"/>
                </a:lnTo>
                <a:lnTo>
                  <a:pt x="4422" y="3470"/>
                </a:lnTo>
                <a:lnTo>
                  <a:pt x="4410" y="3480"/>
                </a:lnTo>
                <a:lnTo>
                  <a:pt x="4396" y="3493"/>
                </a:lnTo>
                <a:lnTo>
                  <a:pt x="4395" y="3496"/>
                </a:lnTo>
                <a:lnTo>
                  <a:pt x="4394" y="3499"/>
                </a:lnTo>
                <a:lnTo>
                  <a:pt x="4394" y="3502"/>
                </a:lnTo>
                <a:lnTo>
                  <a:pt x="4395" y="3503"/>
                </a:lnTo>
                <a:lnTo>
                  <a:pt x="4397" y="3504"/>
                </a:lnTo>
                <a:lnTo>
                  <a:pt x="4401" y="3504"/>
                </a:lnTo>
                <a:lnTo>
                  <a:pt x="4405" y="3504"/>
                </a:lnTo>
                <a:lnTo>
                  <a:pt x="4409" y="3503"/>
                </a:lnTo>
                <a:lnTo>
                  <a:pt x="4426" y="3495"/>
                </a:lnTo>
                <a:lnTo>
                  <a:pt x="4438" y="3486"/>
                </a:lnTo>
                <a:lnTo>
                  <a:pt x="4440" y="3485"/>
                </a:lnTo>
                <a:lnTo>
                  <a:pt x="4443" y="3485"/>
                </a:lnTo>
                <a:lnTo>
                  <a:pt x="4444" y="3486"/>
                </a:lnTo>
                <a:lnTo>
                  <a:pt x="4446" y="3487"/>
                </a:lnTo>
                <a:lnTo>
                  <a:pt x="4447" y="3492"/>
                </a:lnTo>
                <a:lnTo>
                  <a:pt x="4447" y="3501"/>
                </a:lnTo>
                <a:lnTo>
                  <a:pt x="4449" y="3504"/>
                </a:lnTo>
                <a:lnTo>
                  <a:pt x="4450" y="3509"/>
                </a:lnTo>
                <a:lnTo>
                  <a:pt x="4452" y="3512"/>
                </a:lnTo>
                <a:lnTo>
                  <a:pt x="4454" y="3516"/>
                </a:lnTo>
                <a:lnTo>
                  <a:pt x="4459" y="3523"/>
                </a:lnTo>
                <a:lnTo>
                  <a:pt x="4464" y="3527"/>
                </a:lnTo>
                <a:lnTo>
                  <a:pt x="4466" y="3528"/>
                </a:lnTo>
                <a:lnTo>
                  <a:pt x="4469" y="3528"/>
                </a:lnTo>
                <a:lnTo>
                  <a:pt x="4470" y="3527"/>
                </a:lnTo>
                <a:lnTo>
                  <a:pt x="4472" y="3526"/>
                </a:lnTo>
                <a:lnTo>
                  <a:pt x="4477" y="3520"/>
                </a:lnTo>
                <a:lnTo>
                  <a:pt x="4482" y="3512"/>
                </a:lnTo>
                <a:lnTo>
                  <a:pt x="4484" y="3509"/>
                </a:lnTo>
                <a:lnTo>
                  <a:pt x="4488" y="3506"/>
                </a:lnTo>
                <a:lnTo>
                  <a:pt x="4492" y="3504"/>
                </a:lnTo>
                <a:lnTo>
                  <a:pt x="4496" y="3504"/>
                </a:lnTo>
                <a:lnTo>
                  <a:pt x="4501" y="3505"/>
                </a:lnTo>
                <a:lnTo>
                  <a:pt x="4506" y="3508"/>
                </a:lnTo>
                <a:lnTo>
                  <a:pt x="4508" y="3510"/>
                </a:lnTo>
                <a:lnTo>
                  <a:pt x="4509" y="3516"/>
                </a:lnTo>
                <a:lnTo>
                  <a:pt x="4512" y="3526"/>
                </a:lnTo>
                <a:lnTo>
                  <a:pt x="4514" y="3536"/>
                </a:lnTo>
                <a:lnTo>
                  <a:pt x="4517" y="3546"/>
                </a:lnTo>
                <a:lnTo>
                  <a:pt x="4525" y="3558"/>
                </a:lnTo>
                <a:lnTo>
                  <a:pt x="4532" y="3569"/>
                </a:lnTo>
                <a:lnTo>
                  <a:pt x="4538" y="3579"/>
                </a:lnTo>
                <a:lnTo>
                  <a:pt x="4542" y="3586"/>
                </a:lnTo>
                <a:lnTo>
                  <a:pt x="4547" y="3590"/>
                </a:lnTo>
                <a:lnTo>
                  <a:pt x="4550" y="3591"/>
                </a:lnTo>
                <a:lnTo>
                  <a:pt x="4553" y="3590"/>
                </a:lnTo>
                <a:lnTo>
                  <a:pt x="4558" y="3589"/>
                </a:lnTo>
                <a:lnTo>
                  <a:pt x="4561" y="3586"/>
                </a:lnTo>
                <a:lnTo>
                  <a:pt x="4571" y="3579"/>
                </a:lnTo>
                <a:lnTo>
                  <a:pt x="4579" y="3572"/>
                </a:lnTo>
                <a:lnTo>
                  <a:pt x="4583" y="3568"/>
                </a:lnTo>
                <a:lnTo>
                  <a:pt x="4586" y="3562"/>
                </a:lnTo>
                <a:lnTo>
                  <a:pt x="4589" y="3556"/>
                </a:lnTo>
                <a:lnTo>
                  <a:pt x="4591" y="3549"/>
                </a:lnTo>
                <a:lnTo>
                  <a:pt x="4595" y="3533"/>
                </a:lnTo>
                <a:lnTo>
                  <a:pt x="4598" y="3516"/>
                </a:lnTo>
                <a:lnTo>
                  <a:pt x="4598" y="3506"/>
                </a:lnTo>
                <a:lnTo>
                  <a:pt x="4598" y="3499"/>
                </a:lnTo>
                <a:lnTo>
                  <a:pt x="4597" y="3492"/>
                </a:lnTo>
                <a:lnTo>
                  <a:pt x="4596" y="3485"/>
                </a:lnTo>
                <a:lnTo>
                  <a:pt x="4592" y="3473"/>
                </a:lnTo>
                <a:lnTo>
                  <a:pt x="4591" y="3461"/>
                </a:lnTo>
                <a:lnTo>
                  <a:pt x="4591" y="3448"/>
                </a:lnTo>
                <a:lnTo>
                  <a:pt x="4592" y="3435"/>
                </a:lnTo>
                <a:lnTo>
                  <a:pt x="4594" y="3423"/>
                </a:lnTo>
                <a:lnTo>
                  <a:pt x="4592" y="3414"/>
                </a:lnTo>
                <a:lnTo>
                  <a:pt x="4589" y="3405"/>
                </a:lnTo>
                <a:lnTo>
                  <a:pt x="4586" y="3396"/>
                </a:lnTo>
                <a:lnTo>
                  <a:pt x="4585" y="3391"/>
                </a:lnTo>
                <a:lnTo>
                  <a:pt x="4585" y="3386"/>
                </a:lnTo>
                <a:lnTo>
                  <a:pt x="4585" y="3382"/>
                </a:lnTo>
                <a:lnTo>
                  <a:pt x="4588" y="3376"/>
                </a:lnTo>
                <a:lnTo>
                  <a:pt x="4590" y="3371"/>
                </a:lnTo>
                <a:lnTo>
                  <a:pt x="4595" y="3367"/>
                </a:lnTo>
                <a:lnTo>
                  <a:pt x="4601" y="3365"/>
                </a:lnTo>
                <a:lnTo>
                  <a:pt x="4607" y="3363"/>
                </a:lnTo>
                <a:lnTo>
                  <a:pt x="4613" y="3363"/>
                </a:lnTo>
                <a:lnTo>
                  <a:pt x="4619" y="3364"/>
                </a:lnTo>
                <a:lnTo>
                  <a:pt x="4623" y="3366"/>
                </a:lnTo>
                <a:lnTo>
                  <a:pt x="4628" y="3370"/>
                </a:lnTo>
                <a:lnTo>
                  <a:pt x="4635" y="3378"/>
                </a:lnTo>
                <a:lnTo>
                  <a:pt x="4643" y="3385"/>
                </a:lnTo>
                <a:lnTo>
                  <a:pt x="4647" y="3388"/>
                </a:lnTo>
                <a:lnTo>
                  <a:pt x="4652" y="3390"/>
                </a:lnTo>
                <a:lnTo>
                  <a:pt x="4658" y="3391"/>
                </a:lnTo>
                <a:lnTo>
                  <a:pt x="4664" y="3392"/>
                </a:lnTo>
                <a:lnTo>
                  <a:pt x="4668" y="3392"/>
                </a:lnTo>
                <a:lnTo>
                  <a:pt x="4672" y="3392"/>
                </a:lnTo>
                <a:lnTo>
                  <a:pt x="4676" y="3391"/>
                </a:lnTo>
                <a:lnTo>
                  <a:pt x="4678" y="3389"/>
                </a:lnTo>
                <a:lnTo>
                  <a:pt x="4679" y="3384"/>
                </a:lnTo>
                <a:lnTo>
                  <a:pt x="4682" y="3378"/>
                </a:lnTo>
                <a:lnTo>
                  <a:pt x="4684" y="3375"/>
                </a:lnTo>
                <a:lnTo>
                  <a:pt x="4687" y="3371"/>
                </a:lnTo>
                <a:lnTo>
                  <a:pt x="4693" y="3370"/>
                </a:lnTo>
                <a:lnTo>
                  <a:pt x="4701" y="3370"/>
                </a:lnTo>
                <a:lnTo>
                  <a:pt x="4710" y="3371"/>
                </a:lnTo>
                <a:lnTo>
                  <a:pt x="4721" y="3370"/>
                </a:lnTo>
                <a:lnTo>
                  <a:pt x="4725" y="3369"/>
                </a:lnTo>
                <a:lnTo>
                  <a:pt x="4729" y="3366"/>
                </a:lnTo>
                <a:lnTo>
                  <a:pt x="4733" y="3363"/>
                </a:lnTo>
                <a:lnTo>
                  <a:pt x="4736" y="3357"/>
                </a:lnTo>
                <a:lnTo>
                  <a:pt x="4739" y="3352"/>
                </a:lnTo>
                <a:lnTo>
                  <a:pt x="4737" y="3346"/>
                </a:lnTo>
                <a:lnTo>
                  <a:pt x="4736" y="3341"/>
                </a:lnTo>
                <a:lnTo>
                  <a:pt x="4734" y="3337"/>
                </a:lnTo>
                <a:lnTo>
                  <a:pt x="4727" y="3328"/>
                </a:lnTo>
                <a:lnTo>
                  <a:pt x="4721" y="3320"/>
                </a:lnTo>
                <a:lnTo>
                  <a:pt x="4718" y="3318"/>
                </a:lnTo>
                <a:lnTo>
                  <a:pt x="4717" y="3314"/>
                </a:lnTo>
                <a:lnTo>
                  <a:pt x="4717" y="3312"/>
                </a:lnTo>
                <a:lnTo>
                  <a:pt x="4717" y="3308"/>
                </a:lnTo>
                <a:lnTo>
                  <a:pt x="4721" y="3302"/>
                </a:lnTo>
                <a:lnTo>
                  <a:pt x="4728" y="3296"/>
                </a:lnTo>
                <a:lnTo>
                  <a:pt x="4735" y="3290"/>
                </a:lnTo>
                <a:lnTo>
                  <a:pt x="4740" y="3283"/>
                </a:lnTo>
                <a:lnTo>
                  <a:pt x="4742" y="3275"/>
                </a:lnTo>
                <a:lnTo>
                  <a:pt x="4747" y="3260"/>
                </a:lnTo>
                <a:lnTo>
                  <a:pt x="4750" y="3245"/>
                </a:lnTo>
                <a:lnTo>
                  <a:pt x="4752" y="3228"/>
                </a:lnTo>
                <a:lnTo>
                  <a:pt x="4752" y="3221"/>
                </a:lnTo>
                <a:lnTo>
                  <a:pt x="4752" y="3214"/>
                </a:lnTo>
                <a:lnTo>
                  <a:pt x="4749" y="3207"/>
                </a:lnTo>
                <a:lnTo>
                  <a:pt x="4747" y="3201"/>
                </a:lnTo>
                <a:lnTo>
                  <a:pt x="4740" y="3188"/>
                </a:lnTo>
                <a:lnTo>
                  <a:pt x="4733" y="3177"/>
                </a:lnTo>
                <a:lnTo>
                  <a:pt x="4728" y="3173"/>
                </a:lnTo>
                <a:lnTo>
                  <a:pt x="4724" y="3168"/>
                </a:lnTo>
                <a:lnTo>
                  <a:pt x="4721" y="3165"/>
                </a:lnTo>
                <a:lnTo>
                  <a:pt x="4717" y="3163"/>
                </a:lnTo>
                <a:lnTo>
                  <a:pt x="4709" y="3161"/>
                </a:lnTo>
                <a:lnTo>
                  <a:pt x="4697" y="3157"/>
                </a:lnTo>
                <a:lnTo>
                  <a:pt x="4684" y="3153"/>
                </a:lnTo>
                <a:lnTo>
                  <a:pt x="4671" y="3149"/>
                </a:lnTo>
                <a:lnTo>
                  <a:pt x="4659" y="3142"/>
                </a:lnTo>
                <a:lnTo>
                  <a:pt x="4648" y="3134"/>
                </a:lnTo>
                <a:lnTo>
                  <a:pt x="4642" y="3131"/>
                </a:lnTo>
                <a:lnTo>
                  <a:pt x="4638" y="3129"/>
                </a:lnTo>
                <a:lnTo>
                  <a:pt x="4634" y="3127"/>
                </a:lnTo>
                <a:lnTo>
                  <a:pt x="4630" y="3126"/>
                </a:lnTo>
                <a:lnTo>
                  <a:pt x="4624" y="3126"/>
                </a:lnTo>
                <a:lnTo>
                  <a:pt x="4620" y="3127"/>
                </a:lnTo>
                <a:lnTo>
                  <a:pt x="4617" y="3129"/>
                </a:lnTo>
                <a:lnTo>
                  <a:pt x="4614" y="3131"/>
                </a:lnTo>
                <a:lnTo>
                  <a:pt x="4609" y="3133"/>
                </a:lnTo>
                <a:lnTo>
                  <a:pt x="4607" y="3133"/>
                </a:lnTo>
                <a:lnTo>
                  <a:pt x="4605" y="3131"/>
                </a:lnTo>
                <a:lnTo>
                  <a:pt x="4604" y="3129"/>
                </a:lnTo>
                <a:lnTo>
                  <a:pt x="4604" y="3124"/>
                </a:lnTo>
                <a:lnTo>
                  <a:pt x="4604" y="3118"/>
                </a:lnTo>
                <a:lnTo>
                  <a:pt x="4607" y="3102"/>
                </a:lnTo>
                <a:lnTo>
                  <a:pt x="4609" y="3088"/>
                </a:lnTo>
                <a:lnTo>
                  <a:pt x="4611" y="3074"/>
                </a:lnTo>
                <a:lnTo>
                  <a:pt x="4613" y="3061"/>
                </a:lnTo>
                <a:lnTo>
                  <a:pt x="4613" y="3055"/>
                </a:lnTo>
                <a:lnTo>
                  <a:pt x="4613" y="3050"/>
                </a:lnTo>
                <a:lnTo>
                  <a:pt x="4611" y="3045"/>
                </a:lnTo>
                <a:lnTo>
                  <a:pt x="4609" y="3041"/>
                </a:lnTo>
                <a:lnTo>
                  <a:pt x="4607" y="3037"/>
                </a:lnTo>
                <a:lnTo>
                  <a:pt x="4603" y="3033"/>
                </a:lnTo>
                <a:lnTo>
                  <a:pt x="4598" y="3030"/>
                </a:lnTo>
                <a:lnTo>
                  <a:pt x="4591" y="3025"/>
                </a:lnTo>
                <a:lnTo>
                  <a:pt x="4578" y="3018"/>
                </a:lnTo>
                <a:lnTo>
                  <a:pt x="4570" y="3011"/>
                </a:lnTo>
                <a:lnTo>
                  <a:pt x="4569" y="3008"/>
                </a:lnTo>
                <a:lnTo>
                  <a:pt x="4569" y="3006"/>
                </a:lnTo>
                <a:lnTo>
                  <a:pt x="4570" y="3005"/>
                </a:lnTo>
                <a:lnTo>
                  <a:pt x="4575" y="3004"/>
                </a:lnTo>
                <a:lnTo>
                  <a:pt x="4585" y="3004"/>
                </a:lnTo>
                <a:lnTo>
                  <a:pt x="4595" y="3003"/>
                </a:lnTo>
                <a:lnTo>
                  <a:pt x="4598" y="3001"/>
                </a:lnTo>
                <a:lnTo>
                  <a:pt x="4602" y="3000"/>
                </a:lnTo>
                <a:lnTo>
                  <a:pt x="4604" y="2997"/>
                </a:lnTo>
                <a:lnTo>
                  <a:pt x="4604" y="2993"/>
                </a:lnTo>
                <a:lnTo>
                  <a:pt x="4604" y="2980"/>
                </a:lnTo>
                <a:lnTo>
                  <a:pt x="4603" y="2964"/>
                </a:lnTo>
                <a:lnTo>
                  <a:pt x="4603" y="2957"/>
                </a:lnTo>
                <a:lnTo>
                  <a:pt x="4604" y="2949"/>
                </a:lnTo>
                <a:lnTo>
                  <a:pt x="4605" y="2943"/>
                </a:lnTo>
                <a:lnTo>
                  <a:pt x="4608" y="2937"/>
                </a:lnTo>
                <a:lnTo>
                  <a:pt x="4611" y="2932"/>
                </a:lnTo>
                <a:lnTo>
                  <a:pt x="4615" y="2930"/>
                </a:lnTo>
                <a:lnTo>
                  <a:pt x="4620" y="2928"/>
                </a:lnTo>
                <a:lnTo>
                  <a:pt x="4624" y="2928"/>
                </a:lnTo>
                <a:lnTo>
                  <a:pt x="4633" y="2926"/>
                </a:lnTo>
                <a:lnTo>
                  <a:pt x="4641" y="2926"/>
                </a:lnTo>
                <a:lnTo>
                  <a:pt x="4648" y="2925"/>
                </a:lnTo>
                <a:lnTo>
                  <a:pt x="4652" y="2924"/>
                </a:lnTo>
                <a:lnTo>
                  <a:pt x="4654" y="2919"/>
                </a:lnTo>
                <a:lnTo>
                  <a:pt x="4654" y="2912"/>
                </a:lnTo>
                <a:lnTo>
                  <a:pt x="4655" y="2904"/>
                </a:lnTo>
                <a:lnTo>
                  <a:pt x="4655" y="2896"/>
                </a:lnTo>
                <a:lnTo>
                  <a:pt x="4658" y="2888"/>
                </a:lnTo>
                <a:lnTo>
                  <a:pt x="4661" y="2882"/>
                </a:lnTo>
                <a:lnTo>
                  <a:pt x="4664" y="2880"/>
                </a:lnTo>
                <a:lnTo>
                  <a:pt x="4665" y="2875"/>
                </a:lnTo>
                <a:lnTo>
                  <a:pt x="4665" y="2872"/>
                </a:lnTo>
                <a:lnTo>
                  <a:pt x="4665" y="2867"/>
                </a:lnTo>
                <a:lnTo>
                  <a:pt x="4665" y="2862"/>
                </a:lnTo>
                <a:lnTo>
                  <a:pt x="4664" y="2859"/>
                </a:lnTo>
                <a:lnTo>
                  <a:pt x="4662" y="2855"/>
                </a:lnTo>
                <a:lnTo>
                  <a:pt x="4660" y="2853"/>
                </a:lnTo>
                <a:lnTo>
                  <a:pt x="4653" y="2850"/>
                </a:lnTo>
                <a:lnTo>
                  <a:pt x="4643" y="2848"/>
                </a:lnTo>
                <a:lnTo>
                  <a:pt x="4639" y="2847"/>
                </a:lnTo>
                <a:lnTo>
                  <a:pt x="4634" y="2844"/>
                </a:lnTo>
                <a:lnTo>
                  <a:pt x="4632" y="2842"/>
                </a:lnTo>
                <a:lnTo>
                  <a:pt x="4629" y="2839"/>
                </a:lnTo>
                <a:lnTo>
                  <a:pt x="4628" y="2834"/>
                </a:lnTo>
                <a:lnTo>
                  <a:pt x="4627" y="2830"/>
                </a:lnTo>
                <a:lnTo>
                  <a:pt x="4628" y="2825"/>
                </a:lnTo>
                <a:lnTo>
                  <a:pt x="4629" y="2821"/>
                </a:lnTo>
                <a:lnTo>
                  <a:pt x="4630" y="2817"/>
                </a:lnTo>
                <a:lnTo>
                  <a:pt x="4633" y="2816"/>
                </a:lnTo>
                <a:lnTo>
                  <a:pt x="4635" y="2816"/>
                </a:lnTo>
                <a:lnTo>
                  <a:pt x="4639" y="2818"/>
                </a:lnTo>
                <a:lnTo>
                  <a:pt x="4642" y="2821"/>
                </a:lnTo>
                <a:lnTo>
                  <a:pt x="4646" y="2822"/>
                </a:lnTo>
                <a:lnTo>
                  <a:pt x="4648" y="2823"/>
                </a:lnTo>
                <a:lnTo>
                  <a:pt x="4652" y="2822"/>
                </a:lnTo>
                <a:lnTo>
                  <a:pt x="4654" y="2821"/>
                </a:lnTo>
                <a:lnTo>
                  <a:pt x="4657" y="2818"/>
                </a:lnTo>
                <a:lnTo>
                  <a:pt x="4659" y="2814"/>
                </a:lnTo>
                <a:lnTo>
                  <a:pt x="4660" y="2809"/>
                </a:lnTo>
                <a:lnTo>
                  <a:pt x="4661" y="2804"/>
                </a:lnTo>
                <a:lnTo>
                  <a:pt x="4662" y="2798"/>
                </a:lnTo>
                <a:lnTo>
                  <a:pt x="4661" y="2792"/>
                </a:lnTo>
                <a:lnTo>
                  <a:pt x="4661" y="2787"/>
                </a:lnTo>
                <a:lnTo>
                  <a:pt x="4659" y="2777"/>
                </a:lnTo>
                <a:lnTo>
                  <a:pt x="4657" y="2767"/>
                </a:lnTo>
                <a:lnTo>
                  <a:pt x="4655" y="2762"/>
                </a:lnTo>
                <a:lnTo>
                  <a:pt x="4655" y="2760"/>
                </a:lnTo>
                <a:lnTo>
                  <a:pt x="4657" y="2758"/>
                </a:lnTo>
                <a:lnTo>
                  <a:pt x="4658" y="2755"/>
                </a:lnTo>
                <a:lnTo>
                  <a:pt x="4662" y="2754"/>
                </a:lnTo>
                <a:lnTo>
                  <a:pt x="4671" y="2755"/>
                </a:lnTo>
                <a:lnTo>
                  <a:pt x="4680" y="2756"/>
                </a:lnTo>
                <a:lnTo>
                  <a:pt x="4686" y="2756"/>
                </a:lnTo>
                <a:lnTo>
                  <a:pt x="4691" y="2756"/>
                </a:lnTo>
                <a:lnTo>
                  <a:pt x="4697" y="2753"/>
                </a:lnTo>
                <a:lnTo>
                  <a:pt x="4703" y="2747"/>
                </a:lnTo>
                <a:lnTo>
                  <a:pt x="4710" y="2743"/>
                </a:lnTo>
                <a:lnTo>
                  <a:pt x="4715" y="2742"/>
                </a:lnTo>
                <a:lnTo>
                  <a:pt x="4718" y="2742"/>
                </a:lnTo>
                <a:lnTo>
                  <a:pt x="4723" y="2743"/>
                </a:lnTo>
                <a:lnTo>
                  <a:pt x="4727" y="2747"/>
                </a:lnTo>
                <a:lnTo>
                  <a:pt x="4735" y="2753"/>
                </a:lnTo>
                <a:lnTo>
                  <a:pt x="4745" y="2758"/>
                </a:lnTo>
                <a:lnTo>
                  <a:pt x="4754" y="2761"/>
                </a:lnTo>
                <a:lnTo>
                  <a:pt x="4766" y="2762"/>
                </a:lnTo>
                <a:lnTo>
                  <a:pt x="4774" y="2762"/>
                </a:lnTo>
                <a:lnTo>
                  <a:pt x="4783" y="276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11" name="西藏">
            <a:extLst>
              <a:ext uri="{FF2B5EF4-FFF2-40B4-BE49-F238E27FC236}">
                <a16:creationId xmlns:a16="http://schemas.microsoft.com/office/drawing/2014/main" id="{C6FE297B-7D37-8FF1-1CE2-5DE7D2942F44}"/>
              </a:ext>
            </a:extLst>
          </p:cNvPr>
          <p:cNvSpPr/>
          <p:nvPr/>
        </p:nvSpPr>
        <p:spPr bwMode="auto">
          <a:xfrm>
            <a:off x="499675" y="2741440"/>
            <a:ext cx="1749432" cy="1151636"/>
          </a:xfrm>
          <a:custGeom>
            <a:avLst/>
            <a:gdLst>
              <a:gd name="T0" fmla="*/ 7031 w 7150"/>
              <a:gd name="T1" fmla="*/ 2898 h 4733"/>
              <a:gd name="T2" fmla="*/ 7084 w 7150"/>
              <a:gd name="T3" fmla="*/ 3189 h 4733"/>
              <a:gd name="T4" fmla="*/ 7132 w 7150"/>
              <a:gd name="T5" fmla="*/ 3593 h 4733"/>
              <a:gd name="T6" fmla="*/ 7083 w 7150"/>
              <a:gd name="T7" fmla="*/ 4058 h 4733"/>
              <a:gd name="T8" fmla="*/ 6950 w 7150"/>
              <a:gd name="T9" fmla="*/ 4115 h 4733"/>
              <a:gd name="T10" fmla="*/ 6864 w 7150"/>
              <a:gd name="T11" fmla="*/ 4456 h 4733"/>
              <a:gd name="T12" fmla="*/ 6653 w 7150"/>
              <a:gd name="T13" fmla="*/ 4387 h 4733"/>
              <a:gd name="T14" fmla="*/ 6435 w 7150"/>
              <a:gd name="T15" fmla="*/ 4373 h 4733"/>
              <a:gd name="T16" fmla="*/ 6285 w 7150"/>
              <a:gd name="T17" fmla="*/ 4528 h 4733"/>
              <a:gd name="T18" fmla="*/ 5894 w 7150"/>
              <a:gd name="T19" fmla="*/ 4318 h 4733"/>
              <a:gd name="T20" fmla="*/ 5095 w 7150"/>
              <a:gd name="T21" fmla="*/ 4600 h 4733"/>
              <a:gd name="T22" fmla="*/ 4581 w 7150"/>
              <a:gd name="T23" fmla="*/ 4667 h 4733"/>
              <a:gd name="T24" fmla="*/ 4323 w 7150"/>
              <a:gd name="T25" fmla="*/ 4387 h 4733"/>
              <a:gd name="T26" fmla="*/ 4127 w 7150"/>
              <a:gd name="T27" fmla="*/ 4124 h 4733"/>
              <a:gd name="T28" fmla="*/ 3734 w 7150"/>
              <a:gd name="T29" fmla="*/ 3951 h 4733"/>
              <a:gd name="T30" fmla="*/ 3334 w 7150"/>
              <a:gd name="T31" fmla="*/ 4075 h 4733"/>
              <a:gd name="T32" fmla="*/ 3190 w 7150"/>
              <a:gd name="T33" fmla="*/ 4078 h 4733"/>
              <a:gd name="T34" fmla="*/ 2955 w 7150"/>
              <a:gd name="T35" fmla="*/ 3920 h 4733"/>
              <a:gd name="T36" fmla="*/ 2594 w 7150"/>
              <a:gd name="T37" fmla="*/ 3863 h 4733"/>
              <a:gd name="T38" fmla="*/ 2351 w 7150"/>
              <a:gd name="T39" fmla="*/ 3763 h 4733"/>
              <a:gd name="T40" fmla="*/ 2160 w 7150"/>
              <a:gd name="T41" fmla="*/ 3684 h 4733"/>
              <a:gd name="T42" fmla="*/ 1969 w 7150"/>
              <a:gd name="T43" fmla="*/ 3499 h 4733"/>
              <a:gd name="T44" fmla="*/ 1780 w 7150"/>
              <a:gd name="T45" fmla="*/ 3293 h 4733"/>
              <a:gd name="T46" fmla="*/ 1629 w 7150"/>
              <a:gd name="T47" fmla="*/ 2969 h 4733"/>
              <a:gd name="T48" fmla="*/ 1363 w 7150"/>
              <a:gd name="T49" fmla="*/ 2779 h 4733"/>
              <a:gd name="T50" fmla="*/ 1145 w 7150"/>
              <a:gd name="T51" fmla="*/ 2528 h 4733"/>
              <a:gd name="T52" fmla="*/ 887 w 7150"/>
              <a:gd name="T53" fmla="*/ 2246 h 4733"/>
              <a:gd name="T54" fmla="*/ 664 w 7150"/>
              <a:gd name="T55" fmla="*/ 2360 h 4733"/>
              <a:gd name="T56" fmla="*/ 352 w 7150"/>
              <a:gd name="T57" fmla="*/ 1998 h 4733"/>
              <a:gd name="T58" fmla="*/ 125 w 7150"/>
              <a:gd name="T59" fmla="*/ 1758 h 4733"/>
              <a:gd name="T60" fmla="*/ 23 w 7150"/>
              <a:gd name="T61" fmla="*/ 1458 h 4733"/>
              <a:gd name="T62" fmla="*/ 27 w 7150"/>
              <a:gd name="T63" fmla="*/ 1129 h 4733"/>
              <a:gd name="T64" fmla="*/ 224 w 7150"/>
              <a:gd name="T65" fmla="*/ 1144 h 4733"/>
              <a:gd name="T66" fmla="*/ 359 w 7150"/>
              <a:gd name="T67" fmla="*/ 803 h 4733"/>
              <a:gd name="T68" fmla="*/ 437 w 7150"/>
              <a:gd name="T69" fmla="*/ 372 h 4733"/>
              <a:gd name="T70" fmla="*/ 787 w 7150"/>
              <a:gd name="T71" fmla="*/ 344 h 4733"/>
              <a:gd name="T72" fmla="*/ 1055 w 7150"/>
              <a:gd name="T73" fmla="*/ 24 h 4733"/>
              <a:gd name="T74" fmla="*/ 1310 w 7150"/>
              <a:gd name="T75" fmla="*/ 95 h 4733"/>
              <a:gd name="T76" fmla="*/ 1717 w 7150"/>
              <a:gd name="T77" fmla="*/ 148 h 4733"/>
              <a:gd name="T78" fmla="*/ 1955 w 7150"/>
              <a:gd name="T79" fmla="*/ 233 h 4733"/>
              <a:gd name="T80" fmla="*/ 2298 w 7150"/>
              <a:gd name="T81" fmla="*/ 363 h 4733"/>
              <a:gd name="T82" fmla="*/ 2787 w 7150"/>
              <a:gd name="T83" fmla="*/ 352 h 4733"/>
              <a:gd name="T84" fmla="*/ 3146 w 7150"/>
              <a:gd name="T85" fmla="*/ 232 h 4733"/>
              <a:gd name="T86" fmla="*/ 3464 w 7150"/>
              <a:gd name="T87" fmla="*/ 224 h 4733"/>
              <a:gd name="T88" fmla="*/ 3869 w 7150"/>
              <a:gd name="T89" fmla="*/ 266 h 4733"/>
              <a:gd name="T90" fmla="*/ 4125 w 7150"/>
              <a:gd name="T91" fmla="*/ 413 h 4733"/>
              <a:gd name="T92" fmla="*/ 4261 w 7150"/>
              <a:gd name="T93" fmla="*/ 634 h 4733"/>
              <a:gd name="T94" fmla="*/ 4122 w 7150"/>
              <a:gd name="T95" fmla="*/ 857 h 4733"/>
              <a:gd name="T96" fmla="*/ 4192 w 7150"/>
              <a:gd name="T97" fmla="*/ 1090 h 4733"/>
              <a:gd name="T98" fmla="*/ 4111 w 7150"/>
              <a:gd name="T99" fmla="*/ 1367 h 4733"/>
              <a:gd name="T100" fmla="*/ 4156 w 7150"/>
              <a:gd name="T101" fmla="*/ 1628 h 4733"/>
              <a:gd name="T102" fmla="*/ 4388 w 7150"/>
              <a:gd name="T103" fmla="*/ 1878 h 4733"/>
              <a:gd name="T104" fmla="*/ 4596 w 7150"/>
              <a:gd name="T105" fmla="*/ 1882 h 4733"/>
              <a:gd name="T106" fmla="*/ 4870 w 7150"/>
              <a:gd name="T107" fmla="*/ 2140 h 4733"/>
              <a:gd name="T108" fmla="*/ 5218 w 7150"/>
              <a:gd name="T109" fmla="*/ 2265 h 4733"/>
              <a:gd name="T110" fmla="*/ 5507 w 7150"/>
              <a:gd name="T111" fmla="*/ 2375 h 4733"/>
              <a:gd name="T112" fmla="*/ 5780 w 7150"/>
              <a:gd name="T113" fmla="*/ 2421 h 4733"/>
              <a:gd name="T114" fmla="*/ 5919 w 7150"/>
              <a:gd name="T115" fmla="*/ 2566 h 4733"/>
              <a:gd name="T116" fmla="*/ 6049 w 7150"/>
              <a:gd name="T117" fmla="*/ 2783 h 4733"/>
              <a:gd name="T118" fmla="*/ 6193 w 7150"/>
              <a:gd name="T119" fmla="*/ 2848 h 4733"/>
              <a:gd name="T120" fmla="*/ 6276 w 7150"/>
              <a:gd name="T121" fmla="*/ 2763 h 4733"/>
              <a:gd name="T122" fmla="*/ 6478 w 7150"/>
              <a:gd name="T123" fmla="*/ 2718 h 4733"/>
              <a:gd name="T124" fmla="*/ 6657 w 7150"/>
              <a:gd name="T125" fmla="*/ 2594 h 4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150" h="4733">
                <a:moveTo>
                  <a:pt x="6802" y="2524"/>
                </a:moveTo>
                <a:lnTo>
                  <a:pt x="6813" y="2533"/>
                </a:lnTo>
                <a:lnTo>
                  <a:pt x="6822" y="2540"/>
                </a:lnTo>
                <a:lnTo>
                  <a:pt x="6833" y="2547"/>
                </a:lnTo>
                <a:lnTo>
                  <a:pt x="6848" y="2555"/>
                </a:lnTo>
                <a:lnTo>
                  <a:pt x="6861" y="2564"/>
                </a:lnTo>
                <a:lnTo>
                  <a:pt x="6871" y="2568"/>
                </a:lnTo>
                <a:lnTo>
                  <a:pt x="6881" y="2572"/>
                </a:lnTo>
                <a:lnTo>
                  <a:pt x="6894" y="2577"/>
                </a:lnTo>
                <a:lnTo>
                  <a:pt x="6906" y="2581"/>
                </a:lnTo>
                <a:lnTo>
                  <a:pt x="6915" y="2586"/>
                </a:lnTo>
                <a:lnTo>
                  <a:pt x="6923" y="2593"/>
                </a:lnTo>
                <a:lnTo>
                  <a:pt x="6931" y="2602"/>
                </a:lnTo>
                <a:lnTo>
                  <a:pt x="6938" y="2610"/>
                </a:lnTo>
                <a:lnTo>
                  <a:pt x="6942" y="2618"/>
                </a:lnTo>
                <a:lnTo>
                  <a:pt x="6945" y="2625"/>
                </a:lnTo>
                <a:lnTo>
                  <a:pt x="6946" y="2634"/>
                </a:lnTo>
                <a:lnTo>
                  <a:pt x="6949" y="2642"/>
                </a:lnTo>
                <a:lnTo>
                  <a:pt x="6949" y="2651"/>
                </a:lnTo>
                <a:lnTo>
                  <a:pt x="6949" y="2662"/>
                </a:lnTo>
                <a:lnTo>
                  <a:pt x="6950" y="2671"/>
                </a:lnTo>
                <a:lnTo>
                  <a:pt x="6952" y="2679"/>
                </a:lnTo>
                <a:lnTo>
                  <a:pt x="6955" y="2685"/>
                </a:lnTo>
                <a:lnTo>
                  <a:pt x="6962" y="2697"/>
                </a:lnTo>
                <a:lnTo>
                  <a:pt x="6968" y="2709"/>
                </a:lnTo>
                <a:lnTo>
                  <a:pt x="6971" y="2718"/>
                </a:lnTo>
                <a:lnTo>
                  <a:pt x="6978" y="2728"/>
                </a:lnTo>
                <a:lnTo>
                  <a:pt x="6986" y="2738"/>
                </a:lnTo>
                <a:lnTo>
                  <a:pt x="6992" y="2747"/>
                </a:lnTo>
                <a:lnTo>
                  <a:pt x="6996" y="2754"/>
                </a:lnTo>
                <a:lnTo>
                  <a:pt x="7001" y="2761"/>
                </a:lnTo>
                <a:lnTo>
                  <a:pt x="7005" y="2769"/>
                </a:lnTo>
                <a:lnTo>
                  <a:pt x="7007" y="2779"/>
                </a:lnTo>
                <a:lnTo>
                  <a:pt x="7007" y="2789"/>
                </a:lnTo>
                <a:lnTo>
                  <a:pt x="7006" y="2798"/>
                </a:lnTo>
                <a:lnTo>
                  <a:pt x="7005" y="2806"/>
                </a:lnTo>
                <a:lnTo>
                  <a:pt x="7002" y="2812"/>
                </a:lnTo>
                <a:lnTo>
                  <a:pt x="6996" y="2819"/>
                </a:lnTo>
                <a:lnTo>
                  <a:pt x="6993" y="2826"/>
                </a:lnTo>
                <a:lnTo>
                  <a:pt x="6993" y="2830"/>
                </a:lnTo>
                <a:lnTo>
                  <a:pt x="6994" y="2833"/>
                </a:lnTo>
                <a:lnTo>
                  <a:pt x="6997" y="2838"/>
                </a:lnTo>
                <a:lnTo>
                  <a:pt x="7001" y="2840"/>
                </a:lnTo>
                <a:lnTo>
                  <a:pt x="7003" y="2844"/>
                </a:lnTo>
                <a:lnTo>
                  <a:pt x="7006" y="2848"/>
                </a:lnTo>
                <a:lnTo>
                  <a:pt x="7008" y="2852"/>
                </a:lnTo>
                <a:lnTo>
                  <a:pt x="7009" y="2858"/>
                </a:lnTo>
                <a:lnTo>
                  <a:pt x="7011" y="2867"/>
                </a:lnTo>
                <a:lnTo>
                  <a:pt x="7014" y="2875"/>
                </a:lnTo>
                <a:lnTo>
                  <a:pt x="7020" y="2883"/>
                </a:lnTo>
                <a:lnTo>
                  <a:pt x="7025" y="2890"/>
                </a:lnTo>
                <a:lnTo>
                  <a:pt x="7031" y="2898"/>
                </a:lnTo>
                <a:lnTo>
                  <a:pt x="7037" y="2905"/>
                </a:lnTo>
                <a:lnTo>
                  <a:pt x="7041" y="2911"/>
                </a:lnTo>
                <a:lnTo>
                  <a:pt x="7044" y="2918"/>
                </a:lnTo>
                <a:lnTo>
                  <a:pt x="7045" y="2927"/>
                </a:lnTo>
                <a:lnTo>
                  <a:pt x="7049" y="2937"/>
                </a:lnTo>
                <a:lnTo>
                  <a:pt x="7052" y="2946"/>
                </a:lnTo>
                <a:lnTo>
                  <a:pt x="7058" y="2955"/>
                </a:lnTo>
                <a:lnTo>
                  <a:pt x="7065" y="2964"/>
                </a:lnTo>
                <a:lnTo>
                  <a:pt x="7077" y="2976"/>
                </a:lnTo>
                <a:lnTo>
                  <a:pt x="7089" y="2989"/>
                </a:lnTo>
                <a:lnTo>
                  <a:pt x="7098" y="3000"/>
                </a:lnTo>
                <a:lnTo>
                  <a:pt x="7108" y="3010"/>
                </a:lnTo>
                <a:lnTo>
                  <a:pt x="7120" y="3026"/>
                </a:lnTo>
                <a:lnTo>
                  <a:pt x="7132" y="3039"/>
                </a:lnTo>
                <a:lnTo>
                  <a:pt x="7139" y="3048"/>
                </a:lnTo>
                <a:lnTo>
                  <a:pt x="7144" y="3054"/>
                </a:lnTo>
                <a:lnTo>
                  <a:pt x="7147" y="3063"/>
                </a:lnTo>
                <a:lnTo>
                  <a:pt x="7148" y="3066"/>
                </a:lnTo>
                <a:lnTo>
                  <a:pt x="7148" y="3070"/>
                </a:lnTo>
                <a:lnTo>
                  <a:pt x="7148" y="3073"/>
                </a:lnTo>
                <a:lnTo>
                  <a:pt x="7147" y="3077"/>
                </a:lnTo>
                <a:lnTo>
                  <a:pt x="7141" y="3083"/>
                </a:lnTo>
                <a:lnTo>
                  <a:pt x="7131" y="3091"/>
                </a:lnTo>
                <a:lnTo>
                  <a:pt x="7120" y="3098"/>
                </a:lnTo>
                <a:lnTo>
                  <a:pt x="7113" y="3104"/>
                </a:lnTo>
                <a:lnTo>
                  <a:pt x="7109" y="3106"/>
                </a:lnTo>
                <a:lnTo>
                  <a:pt x="7106" y="3107"/>
                </a:lnTo>
                <a:lnTo>
                  <a:pt x="7103" y="3107"/>
                </a:lnTo>
                <a:lnTo>
                  <a:pt x="7100" y="3106"/>
                </a:lnTo>
                <a:lnTo>
                  <a:pt x="7094" y="3102"/>
                </a:lnTo>
                <a:lnTo>
                  <a:pt x="7089" y="3097"/>
                </a:lnTo>
                <a:lnTo>
                  <a:pt x="7084" y="3090"/>
                </a:lnTo>
                <a:lnTo>
                  <a:pt x="7079" y="3084"/>
                </a:lnTo>
                <a:lnTo>
                  <a:pt x="7076" y="3079"/>
                </a:lnTo>
                <a:lnTo>
                  <a:pt x="7071" y="3077"/>
                </a:lnTo>
                <a:lnTo>
                  <a:pt x="7065" y="3078"/>
                </a:lnTo>
                <a:lnTo>
                  <a:pt x="7059" y="3081"/>
                </a:lnTo>
                <a:lnTo>
                  <a:pt x="7057" y="3083"/>
                </a:lnTo>
                <a:lnTo>
                  <a:pt x="7055" y="3087"/>
                </a:lnTo>
                <a:lnTo>
                  <a:pt x="7052" y="3090"/>
                </a:lnTo>
                <a:lnTo>
                  <a:pt x="7050" y="3094"/>
                </a:lnTo>
                <a:lnTo>
                  <a:pt x="7049" y="3106"/>
                </a:lnTo>
                <a:lnTo>
                  <a:pt x="7049" y="3121"/>
                </a:lnTo>
                <a:lnTo>
                  <a:pt x="7050" y="3128"/>
                </a:lnTo>
                <a:lnTo>
                  <a:pt x="7051" y="3135"/>
                </a:lnTo>
                <a:lnTo>
                  <a:pt x="7052" y="3142"/>
                </a:lnTo>
                <a:lnTo>
                  <a:pt x="7056" y="3147"/>
                </a:lnTo>
                <a:lnTo>
                  <a:pt x="7068" y="3161"/>
                </a:lnTo>
                <a:lnTo>
                  <a:pt x="7078" y="3174"/>
                </a:lnTo>
                <a:lnTo>
                  <a:pt x="7082" y="3179"/>
                </a:lnTo>
                <a:lnTo>
                  <a:pt x="7083" y="3184"/>
                </a:lnTo>
                <a:lnTo>
                  <a:pt x="7084" y="3189"/>
                </a:lnTo>
                <a:lnTo>
                  <a:pt x="7084" y="3196"/>
                </a:lnTo>
                <a:lnTo>
                  <a:pt x="7085" y="3203"/>
                </a:lnTo>
                <a:lnTo>
                  <a:pt x="7087" y="3209"/>
                </a:lnTo>
                <a:lnTo>
                  <a:pt x="7089" y="3215"/>
                </a:lnTo>
                <a:lnTo>
                  <a:pt x="7094" y="3220"/>
                </a:lnTo>
                <a:lnTo>
                  <a:pt x="7098" y="3224"/>
                </a:lnTo>
                <a:lnTo>
                  <a:pt x="7102" y="3229"/>
                </a:lnTo>
                <a:lnTo>
                  <a:pt x="7104" y="3235"/>
                </a:lnTo>
                <a:lnTo>
                  <a:pt x="7106" y="3242"/>
                </a:lnTo>
                <a:lnTo>
                  <a:pt x="7104" y="3253"/>
                </a:lnTo>
                <a:lnTo>
                  <a:pt x="7103" y="3265"/>
                </a:lnTo>
                <a:lnTo>
                  <a:pt x="7103" y="3271"/>
                </a:lnTo>
                <a:lnTo>
                  <a:pt x="7103" y="3277"/>
                </a:lnTo>
                <a:lnTo>
                  <a:pt x="7104" y="3281"/>
                </a:lnTo>
                <a:lnTo>
                  <a:pt x="7107" y="3285"/>
                </a:lnTo>
                <a:lnTo>
                  <a:pt x="7120" y="3300"/>
                </a:lnTo>
                <a:lnTo>
                  <a:pt x="7138" y="3318"/>
                </a:lnTo>
                <a:lnTo>
                  <a:pt x="7144" y="3328"/>
                </a:lnTo>
                <a:lnTo>
                  <a:pt x="7147" y="3335"/>
                </a:lnTo>
                <a:lnTo>
                  <a:pt x="7148" y="3341"/>
                </a:lnTo>
                <a:lnTo>
                  <a:pt x="7148" y="3347"/>
                </a:lnTo>
                <a:lnTo>
                  <a:pt x="7148" y="3353"/>
                </a:lnTo>
                <a:lnTo>
                  <a:pt x="7146" y="3359"/>
                </a:lnTo>
                <a:lnTo>
                  <a:pt x="7141" y="3363"/>
                </a:lnTo>
                <a:lnTo>
                  <a:pt x="7138" y="3368"/>
                </a:lnTo>
                <a:lnTo>
                  <a:pt x="7135" y="3372"/>
                </a:lnTo>
                <a:lnTo>
                  <a:pt x="7135" y="3374"/>
                </a:lnTo>
                <a:lnTo>
                  <a:pt x="7135" y="3378"/>
                </a:lnTo>
                <a:lnTo>
                  <a:pt x="7137" y="3381"/>
                </a:lnTo>
                <a:lnTo>
                  <a:pt x="7140" y="3390"/>
                </a:lnTo>
                <a:lnTo>
                  <a:pt x="7142" y="3397"/>
                </a:lnTo>
                <a:lnTo>
                  <a:pt x="7144" y="3400"/>
                </a:lnTo>
                <a:lnTo>
                  <a:pt x="7142" y="3405"/>
                </a:lnTo>
                <a:lnTo>
                  <a:pt x="7141" y="3409"/>
                </a:lnTo>
                <a:lnTo>
                  <a:pt x="7140" y="3412"/>
                </a:lnTo>
                <a:lnTo>
                  <a:pt x="7138" y="3417"/>
                </a:lnTo>
                <a:lnTo>
                  <a:pt x="7137" y="3423"/>
                </a:lnTo>
                <a:lnTo>
                  <a:pt x="7135" y="3429"/>
                </a:lnTo>
                <a:lnTo>
                  <a:pt x="7135" y="3435"/>
                </a:lnTo>
                <a:lnTo>
                  <a:pt x="7137" y="3450"/>
                </a:lnTo>
                <a:lnTo>
                  <a:pt x="7138" y="3464"/>
                </a:lnTo>
                <a:lnTo>
                  <a:pt x="7139" y="3478"/>
                </a:lnTo>
                <a:lnTo>
                  <a:pt x="7140" y="3488"/>
                </a:lnTo>
                <a:lnTo>
                  <a:pt x="7139" y="3499"/>
                </a:lnTo>
                <a:lnTo>
                  <a:pt x="7138" y="3508"/>
                </a:lnTo>
                <a:lnTo>
                  <a:pt x="7138" y="3519"/>
                </a:lnTo>
                <a:lnTo>
                  <a:pt x="7137" y="3529"/>
                </a:lnTo>
                <a:lnTo>
                  <a:pt x="7135" y="3541"/>
                </a:lnTo>
                <a:lnTo>
                  <a:pt x="7134" y="3556"/>
                </a:lnTo>
                <a:lnTo>
                  <a:pt x="7133" y="3571"/>
                </a:lnTo>
                <a:lnTo>
                  <a:pt x="7132" y="3583"/>
                </a:lnTo>
                <a:lnTo>
                  <a:pt x="7132" y="3593"/>
                </a:lnTo>
                <a:lnTo>
                  <a:pt x="7133" y="3604"/>
                </a:lnTo>
                <a:lnTo>
                  <a:pt x="7134" y="3614"/>
                </a:lnTo>
                <a:lnTo>
                  <a:pt x="7137" y="3621"/>
                </a:lnTo>
                <a:lnTo>
                  <a:pt x="7139" y="3629"/>
                </a:lnTo>
                <a:lnTo>
                  <a:pt x="7141" y="3638"/>
                </a:lnTo>
                <a:lnTo>
                  <a:pt x="7144" y="3650"/>
                </a:lnTo>
                <a:lnTo>
                  <a:pt x="7146" y="3662"/>
                </a:lnTo>
                <a:lnTo>
                  <a:pt x="7148" y="3674"/>
                </a:lnTo>
                <a:lnTo>
                  <a:pt x="7150" y="3686"/>
                </a:lnTo>
                <a:lnTo>
                  <a:pt x="7150" y="3699"/>
                </a:lnTo>
                <a:lnTo>
                  <a:pt x="7150" y="3713"/>
                </a:lnTo>
                <a:lnTo>
                  <a:pt x="7147" y="3727"/>
                </a:lnTo>
                <a:lnTo>
                  <a:pt x="7145" y="3738"/>
                </a:lnTo>
                <a:lnTo>
                  <a:pt x="7141" y="3747"/>
                </a:lnTo>
                <a:lnTo>
                  <a:pt x="7137" y="3756"/>
                </a:lnTo>
                <a:lnTo>
                  <a:pt x="7131" y="3763"/>
                </a:lnTo>
                <a:lnTo>
                  <a:pt x="7127" y="3770"/>
                </a:lnTo>
                <a:lnTo>
                  <a:pt x="7122" y="3777"/>
                </a:lnTo>
                <a:lnTo>
                  <a:pt x="7120" y="3785"/>
                </a:lnTo>
                <a:lnTo>
                  <a:pt x="7116" y="3796"/>
                </a:lnTo>
                <a:lnTo>
                  <a:pt x="7114" y="3808"/>
                </a:lnTo>
                <a:lnTo>
                  <a:pt x="7112" y="3821"/>
                </a:lnTo>
                <a:lnTo>
                  <a:pt x="7113" y="3834"/>
                </a:lnTo>
                <a:lnTo>
                  <a:pt x="7115" y="3847"/>
                </a:lnTo>
                <a:lnTo>
                  <a:pt x="7120" y="3860"/>
                </a:lnTo>
                <a:lnTo>
                  <a:pt x="7123" y="3872"/>
                </a:lnTo>
                <a:lnTo>
                  <a:pt x="7125" y="3880"/>
                </a:lnTo>
                <a:lnTo>
                  <a:pt x="7126" y="3891"/>
                </a:lnTo>
                <a:lnTo>
                  <a:pt x="7125" y="3903"/>
                </a:lnTo>
                <a:lnTo>
                  <a:pt x="7123" y="3917"/>
                </a:lnTo>
                <a:lnTo>
                  <a:pt x="7122" y="3929"/>
                </a:lnTo>
                <a:lnTo>
                  <a:pt x="7122" y="3942"/>
                </a:lnTo>
                <a:lnTo>
                  <a:pt x="7122" y="3959"/>
                </a:lnTo>
                <a:lnTo>
                  <a:pt x="7123" y="3977"/>
                </a:lnTo>
                <a:lnTo>
                  <a:pt x="7126" y="3989"/>
                </a:lnTo>
                <a:lnTo>
                  <a:pt x="7129" y="3997"/>
                </a:lnTo>
                <a:lnTo>
                  <a:pt x="7132" y="4005"/>
                </a:lnTo>
                <a:lnTo>
                  <a:pt x="7134" y="4014"/>
                </a:lnTo>
                <a:lnTo>
                  <a:pt x="7135" y="4018"/>
                </a:lnTo>
                <a:lnTo>
                  <a:pt x="7135" y="4023"/>
                </a:lnTo>
                <a:lnTo>
                  <a:pt x="7134" y="4024"/>
                </a:lnTo>
                <a:lnTo>
                  <a:pt x="7127" y="4025"/>
                </a:lnTo>
                <a:lnTo>
                  <a:pt x="7116" y="4025"/>
                </a:lnTo>
                <a:lnTo>
                  <a:pt x="7100" y="4024"/>
                </a:lnTo>
                <a:lnTo>
                  <a:pt x="7087" y="4024"/>
                </a:lnTo>
                <a:lnTo>
                  <a:pt x="7082" y="4027"/>
                </a:lnTo>
                <a:lnTo>
                  <a:pt x="7079" y="4030"/>
                </a:lnTo>
                <a:lnTo>
                  <a:pt x="7078" y="4035"/>
                </a:lnTo>
                <a:lnTo>
                  <a:pt x="7077" y="4041"/>
                </a:lnTo>
                <a:lnTo>
                  <a:pt x="7078" y="4047"/>
                </a:lnTo>
                <a:lnTo>
                  <a:pt x="7079" y="4053"/>
                </a:lnTo>
                <a:lnTo>
                  <a:pt x="7083" y="4058"/>
                </a:lnTo>
                <a:lnTo>
                  <a:pt x="7085" y="4062"/>
                </a:lnTo>
                <a:lnTo>
                  <a:pt x="7089" y="4066"/>
                </a:lnTo>
                <a:lnTo>
                  <a:pt x="7091" y="4071"/>
                </a:lnTo>
                <a:lnTo>
                  <a:pt x="7093" y="4074"/>
                </a:lnTo>
                <a:lnTo>
                  <a:pt x="7093" y="4078"/>
                </a:lnTo>
                <a:lnTo>
                  <a:pt x="7093" y="4083"/>
                </a:lnTo>
                <a:lnTo>
                  <a:pt x="7091" y="4086"/>
                </a:lnTo>
                <a:lnTo>
                  <a:pt x="7089" y="4090"/>
                </a:lnTo>
                <a:lnTo>
                  <a:pt x="7085" y="4093"/>
                </a:lnTo>
                <a:lnTo>
                  <a:pt x="7076" y="4100"/>
                </a:lnTo>
                <a:lnTo>
                  <a:pt x="7066" y="4110"/>
                </a:lnTo>
                <a:lnTo>
                  <a:pt x="7063" y="4115"/>
                </a:lnTo>
                <a:lnTo>
                  <a:pt x="7058" y="4119"/>
                </a:lnTo>
                <a:lnTo>
                  <a:pt x="7055" y="4125"/>
                </a:lnTo>
                <a:lnTo>
                  <a:pt x="7052" y="4132"/>
                </a:lnTo>
                <a:lnTo>
                  <a:pt x="7051" y="4138"/>
                </a:lnTo>
                <a:lnTo>
                  <a:pt x="7050" y="4143"/>
                </a:lnTo>
                <a:lnTo>
                  <a:pt x="7051" y="4149"/>
                </a:lnTo>
                <a:lnTo>
                  <a:pt x="7052" y="4153"/>
                </a:lnTo>
                <a:lnTo>
                  <a:pt x="7056" y="4161"/>
                </a:lnTo>
                <a:lnTo>
                  <a:pt x="7059" y="4168"/>
                </a:lnTo>
                <a:lnTo>
                  <a:pt x="7060" y="4171"/>
                </a:lnTo>
                <a:lnTo>
                  <a:pt x="7060" y="4174"/>
                </a:lnTo>
                <a:lnTo>
                  <a:pt x="7060" y="4176"/>
                </a:lnTo>
                <a:lnTo>
                  <a:pt x="7058" y="4179"/>
                </a:lnTo>
                <a:lnTo>
                  <a:pt x="7053" y="4182"/>
                </a:lnTo>
                <a:lnTo>
                  <a:pt x="7044" y="4188"/>
                </a:lnTo>
                <a:lnTo>
                  <a:pt x="7039" y="4191"/>
                </a:lnTo>
                <a:lnTo>
                  <a:pt x="7034" y="4193"/>
                </a:lnTo>
                <a:lnTo>
                  <a:pt x="7030" y="4194"/>
                </a:lnTo>
                <a:lnTo>
                  <a:pt x="7026" y="4193"/>
                </a:lnTo>
                <a:lnTo>
                  <a:pt x="7022" y="4193"/>
                </a:lnTo>
                <a:lnTo>
                  <a:pt x="7020" y="4191"/>
                </a:lnTo>
                <a:lnTo>
                  <a:pt x="7018" y="4188"/>
                </a:lnTo>
                <a:lnTo>
                  <a:pt x="7015" y="4184"/>
                </a:lnTo>
                <a:lnTo>
                  <a:pt x="7014" y="4172"/>
                </a:lnTo>
                <a:lnTo>
                  <a:pt x="7013" y="4154"/>
                </a:lnTo>
                <a:lnTo>
                  <a:pt x="7012" y="4136"/>
                </a:lnTo>
                <a:lnTo>
                  <a:pt x="7012" y="4121"/>
                </a:lnTo>
                <a:lnTo>
                  <a:pt x="7011" y="4115"/>
                </a:lnTo>
                <a:lnTo>
                  <a:pt x="7009" y="4111"/>
                </a:lnTo>
                <a:lnTo>
                  <a:pt x="7007" y="4108"/>
                </a:lnTo>
                <a:lnTo>
                  <a:pt x="7005" y="4105"/>
                </a:lnTo>
                <a:lnTo>
                  <a:pt x="7001" y="4104"/>
                </a:lnTo>
                <a:lnTo>
                  <a:pt x="6997" y="4104"/>
                </a:lnTo>
                <a:lnTo>
                  <a:pt x="6993" y="4104"/>
                </a:lnTo>
                <a:lnTo>
                  <a:pt x="6988" y="4105"/>
                </a:lnTo>
                <a:lnTo>
                  <a:pt x="6975" y="4108"/>
                </a:lnTo>
                <a:lnTo>
                  <a:pt x="6962" y="4110"/>
                </a:lnTo>
                <a:lnTo>
                  <a:pt x="6956" y="4111"/>
                </a:lnTo>
                <a:lnTo>
                  <a:pt x="6952" y="4113"/>
                </a:lnTo>
                <a:lnTo>
                  <a:pt x="6950" y="4115"/>
                </a:lnTo>
                <a:lnTo>
                  <a:pt x="6949" y="4117"/>
                </a:lnTo>
                <a:lnTo>
                  <a:pt x="6950" y="4124"/>
                </a:lnTo>
                <a:lnTo>
                  <a:pt x="6952" y="4135"/>
                </a:lnTo>
                <a:lnTo>
                  <a:pt x="6953" y="4147"/>
                </a:lnTo>
                <a:lnTo>
                  <a:pt x="6953" y="4163"/>
                </a:lnTo>
                <a:lnTo>
                  <a:pt x="6952" y="4182"/>
                </a:lnTo>
                <a:lnTo>
                  <a:pt x="6950" y="4199"/>
                </a:lnTo>
                <a:lnTo>
                  <a:pt x="6951" y="4219"/>
                </a:lnTo>
                <a:lnTo>
                  <a:pt x="6950" y="4226"/>
                </a:lnTo>
                <a:lnTo>
                  <a:pt x="6940" y="4229"/>
                </a:lnTo>
                <a:lnTo>
                  <a:pt x="6930" y="4233"/>
                </a:lnTo>
                <a:lnTo>
                  <a:pt x="6927" y="4236"/>
                </a:lnTo>
                <a:lnTo>
                  <a:pt x="6925" y="4239"/>
                </a:lnTo>
                <a:lnTo>
                  <a:pt x="6923" y="4244"/>
                </a:lnTo>
                <a:lnTo>
                  <a:pt x="6921" y="4251"/>
                </a:lnTo>
                <a:lnTo>
                  <a:pt x="6920" y="4267"/>
                </a:lnTo>
                <a:lnTo>
                  <a:pt x="6920" y="4286"/>
                </a:lnTo>
                <a:lnTo>
                  <a:pt x="6920" y="4296"/>
                </a:lnTo>
                <a:lnTo>
                  <a:pt x="6923" y="4307"/>
                </a:lnTo>
                <a:lnTo>
                  <a:pt x="6925" y="4317"/>
                </a:lnTo>
                <a:lnTo>
                  <a:pt x="6927" y="4325"/>
                </a:lnTo>
                <a:lnTo>
                  <a:pt x="6936" y="4339"/>
                </a:lnTo>
                <a:lnTo>
                  <a:pt x="6943" y="4350"/>
                </a:lnTo>
                <a:lnTo>
                  <a:pt x="6946" y="4355"/>
                </a:lnTo>
                <a:lnTo>
                  <a:pt x="6949" y="4361"/>
                </a:lnTo>
                <a:lnTo>
                  <a:pt x="6951" y="4368"/>
                </a:lnTo>
                <a:lnTo>
                  <a:pt x="6953" y="4374"/>
                </a:lnTo>
                <a:lnTo>
                  <a:pt x="6953" y="4381"/>
                </a:lnTo>
                <a:lnTo>
                  <a:pt x="6953" y="4387"/>
                </a:lnTo>
                <a:lnTo>
                  <a:pt x="6951" y="4392"/>
                </a:lnTo>
                <a:lnTo>
                  <a:pt x="6948" y="4396"/>
                </a:lnTo>
                <a:lnTo>
                  <a:pt x="6945" y="4400"/>
                </a:lnTo>
                <a:lnTo>
                  <a:pt x="6943" y="4405"/>
                </a:lnTo>
                <a:lnTo>
                  <a:pt x="6942" y="4408"/>
                </a:lnTo>
                <a:lnTo>
                  <a:pt x="6940" y="4414"/>
                </a:lnTo>
                <a:lnTo>
                  <a:pt x="6939" y="4419"/>
                </a:lnTo>
                <a:lnTo>
                  <a:pt x="6938" y="4425"/>
                </a:lnTo>
                <a:lnTo>
                  <a:pt x="6937" y="4431"/>
                </a:lnTo>
                <a:lnTo>
                  <a:pt x="6933" y="4437"/>
                </a:lnTo>
                <a:lnTo>
                  <a:pt x="6930" y="4443"/>
                </a:lnTo>
                <a:lnTo>
                  <a:pt x="6924" y="4447"/>
                </a:lnTo>
                <a:lnTo>
                  <a:pt x="6919" y="4451"/>
                </a:lnTo>
                <a:lnTo>
                  <a:pt x="6913" y="4453"/>
                </a:lnTo>
                <a:lnTo>
                  <a:pt x="6907" y="4453"/>
                </a:lnTo>
                <a:lnTo>
                  <a:pt x="6901" y="4453"/>
                </a:lnTo>
                <a:lnTo>
                  <a:pt x="6896" y="4452"/>
                </a:lnTo>
                <a:lnTo>
                  <a:pt x="6892" y="4450"/>
                </a:lnTo>
                <a:lnTo>
                  <a:pt x="6888" y="4447"/>
                </a:lnTo>
                <a:lnTo>
                  <a:pt x="6883" y="4447"/>
                </a:lnTo>
                <a:lnTo>
                  <a:pt x="6879" y="4447"/>
                </a:lnTo>
                <a:lnTo>
                  <a:pt x="6874" y="4450"/>
                </a:lnTo>
                <a:lnTo>
                  <a:pt x="6864" y="4456"/>
                </a:lnTo>
                <a:lnTo>
                  <a:pt x="6856" y="4463"/>
                </a:lnTo>
                <a:lnTo>
                  <a:pt x="6852" y="4466"/>
                </a:lnTo>
                <a:lnTo>
                  <a:pt x="6848" y="4469"/>
                </a:lnTo>
                <a:lnTo>
                  <a:pt x="6843" y="4471"/>
                </a:lnTo>
                <a:lnTo>
                  <a:pt x="6839" y="4472"/>
                </a:lnTo>
                <a:lnTo>
                  <a:pt x="6835" y="4474"/>
                </a:lnTo>
                <a:lnTo>
                  <a:pt x="6830" y="4472"/>
                </a:lnTo>
                <a:lnTo>
                  <a:pt x="6826" y="4471"/>
                </a:lnTo>
                <a:lnTo>
                  <a:pt x="6824" y="4470"/>
                </a:lnTo>
                <a:lnTo>
                  <a:pt x="6819" y="4463"/>
                </a:lnTo>
                <a:lnTo>
                  <a:pt x="6817" y="4455"/>
                </a:lnTo>
                <a:lnTo>
                  <a:pt x="6816" y="4445"/>
                </a:lnTo>
                <a:lnTo>
                  <a:pt x="6814" y="4433"/>
                </a:lnTo>
                <a:lnTo>
                  <a:pt x="6816" y="4421"/>
                </a:lnTo>
                <a:lnTo>
                  <a:pt x="6816" y="4413"/>
                </a:lnTo>
                <a:lnTo>
                  <a:pt x="6814" y="4405"/>
                </a:lnTo>
                <a:lnTo>
                  <a:pt x="6812" y="4398"/>
                </a:lnTo>
                <a:lnTo>
                  <a:pt x="6804" y="4381"/>
                </a:lnTo>
                <a:lnTo>
                  <a:pt x="6797" y="4362"/>
                </a:lnTo>
                <a:lnTo>
                  <a:pt x="6795" y="4356"/>
                </a:lnTo>
                <a:lnTo>
                  <a:pt x="6793" y="4352"/>
                </a:lnTo>
                <a:lnTo>
                  <a:pt x="6789" y="4349"/>
                </a:lnTo>
                <a:lnTo>
                  <a:pt x="6787" y="4346"/>
                </a:lnTo>
                <a:lnTo>
                  <a:pt x="6783" y="4345"/>
                </a:lnTo>
                <a:lnTo>
                  <a:pt x="6780" y="4346"/>
                </a:lnTo>
                <a:lnTo>
                  <a:pt x="6776" y="4348"/>
                </a:lnTo>
                <a:lnTo>
                  <a:pt x="6772" y="4351"/>
                </a:lnTo>
                <a:lnTo>
                  <a:pt x="6768" y="4356"/>
                </a:lnTo>
                <a:lnTo>
                  <a:pt x="6766" y="4362"/>
                </a:lnTo>
                <a:lnTo>
                  <a:pt x="6764" y="4368"/>
                </a:lnTo>
                <a:lnTo>
                  <a:pt x="6764" y="4375"/>
                </a:lnTo>
                <a:lnTo>
                  <a:pt x="6767" y="4389"/>
                </a:lnTo>
                <a:lnTo>
                  <a:pt x="6770" y="4402"/>
                </a:lnTo>
                <a:lnTo>
                  <a:pt x="6773" y="4407"/>
                </a:lnTo>
                <a:lnTo>
                  <a:pt x="6772" y="4412"/>
                </a:lnTo>
                <a:lnTo>
                  <a:pt x="6769" y="4415"/>
                </a:lnTo>
                <a:lnTo>
                  <a:pt x="6767" y="4418"/>
                </a:lnTo>
                <a:lnTo>
                  <a:pt x="6757" y="4422"/>
                </a:lnTo>
                <a:lnTo>
                  <a:pt x="6747" y="4426"/>
                </a:lnTo>
                <a:lnTo>
                  <a:pt x="6732" y="4431"/>
                </a:lnTo>
                <a:lnTo>
                  <a:pt x="6723" y="4436"/>
                </a:lnTo>
                <a:lnTo>
                  <a:pt x="6718" y="4437"/>
                </a:lnTo>
                <a:lnTo>
                  <a:pt x="6712" y="4439"/>
                </a:lnTo>
                <a:lnTo>
                  <a:pt x="6705" y="4440"/>
                </a:lnTo>
                <a:lnTo>
                  <a:pt x="6696" y="4440"/>
                </a:lnTo>
                <a:lnTo>
                  <a:pt x="6688" y="4439"/>
                </a:lnTo>
                <a:lnTo>
                  <a:pt x="6682" y="4438"/>
                </a:lnTo>
                <a:lnTo>
                  <a:pt x="6676" y="4434"/>
                </a:lnTo>
                <a:lnTo>
                  <a:pt x="6673" y="4431"/>
                </a:lnTo>
                <a:lnTo>
                  <a:pt x="6666" y="4420"/>
                </a:lnTo>
                <a:lnTo>
                  <a:pt x="6660" y="4405"/>
                </a:lnTo>
                <a:lnTo>
                  <a:pt x="6653" y="4387"/>
                </a:lnTo>
                <a:lnTo>
                  <a:pt x="6647" y="4369"/>
                </a:lnTo>
                <a:lnTo>
                  <a:pt x="6643" y="4361"/>
                </a:lnTo>
                <a:lnTo>
                  <a:pt x="6640" y="4354"/>
                </a:lnTo>
                <a:lnTo>
                  <a:pt x="6636" y="4349"/>
                </a:lnTo>
                <a:lnTo>
                  <a:pt x="6633" y="4345"/>
                </a:lnTo>
                <a:lnTo>
                  <a:pt x="6629" y="4344"/>
                </a:lnTo>
                <a:lnTo>
                  <a:pt x="6627" y="4344"/>
                </a:lnTo>
                <a:lnTo>
                  <a:pt x="6623" y="4345"/>
                </a:lnTo>
                <a:lnTo>
                  <a:pt x="6621" y="4348"/>
                </a:lnTo>
                <a:lnTo>
                  <a:pt x="6615" y="4354"/>
                </a:lnTo>
                <a:lnTo>
                  <a:pt x="6609" y="4358"/>
                </a:lnTo>
                <a:lnTo>
                  <a:pt x="6605" y="4359"/>
                </a:lnTo>
                <a:lnTo>
                  <a:pt x="6600" y="4358"/>
                </a:lnTo>
                <a:lnTo>
                  <a:pt x="6596" y="4357"/>
                </a:lnTo>
                <a:lnTo>
                  <a:pt x="6592" y="4354"/>
                </a:lnTo>
                <a:lnTo>
                  <a:pt x="6587" y="4349"/>
                </a:lnTo>
                <a:lnTo>
                  <a:pt x="6584" y="4342"/>
                </a:lnTo>
                <a:lnTo>
                  <a:pt x="6580" y="4335"/>
                </a:lnTo>
                <a:lnTo>
                  <a:pt x="6578" y="4326"/>
                </a:lnTo>
                <a:lnTo>
                  <a:pt x="6577" y="4317"/>
                </a:lnTo>
                <a:lnTo>
                  <a:pt x="6574" y="4307"/>
                </a:lnTo>
                <a:lnTo>
                  <a:pt x="6572" y="4299"/>
                </a:lnTo>
                <a:lnTo>
                  <a:pt x="6568" y="4292"/>
                </a:lnTo>
                <a:lnTo>
                  <a:pt x="6564" y="4285"/>
                </a:lnTo>
                <a:lnTo>
                  <a:pt x="6559" y="4279"/>
                </a:lnTo>
                <a:lnTo>
                  <a:pt x="6553" y="4275"/>
                </a:lnTo>
                <a:lnTo>
                  <a:pt x="6546" y="4273"/>
                </a:lnTo>
                <a:lnTo>
                  <a:pt x="6537" y="4273"/>
                </a:lnTo>
                <a:lnTo>
                  <a:pt x="6529" y="4272"/>
                </a:lnTo>
                <a:lnTo>
                  <a:pt x="6521" y="4272"/>
                </a:lnTo>
                <a:lnTo>
                  <a:pt x="6514" y="4274"/>
                </a:lnTo>
                <a:lnTo>
                  <a:pt x="6510" y="4275"/>
                </a:lnTo>
                <a:lnTo>
                  <a:pt x="6507" y="4276"/>
                </a:lnTo>
                <a:lnTo>
                  <a:pt x="6503" y="4280"/>
                </a:lnTo>
                <a:lnTo>
                  <a:pt x="6499" y="4282"/>
                </a:lnTo>
                <a:lnTo>
                  <a:pt x="6497" y="4287"/>
                </a:lnTo>
                <a:lnTo>
                  <a:pt x="6495" y="4292"/>
                </a:lnTo>
                <a:lnTo>
                  <a:pt x="6492" y="4296"/>
                </a:lnTo>
                <a:lnTo>
                  <a:pt x="6490" y="4304"/>
                </a:lnTo>
                <a:lnTo>
                  <a:pt x="6487" y="4324"/>
                </a:lnTo>
                <a:lnTo>
                  <a:pt x="6486" y="4338"/>
                </a:lnTo>
                <a:lnTo>
                  <a:pt x="6485" y="4344"/>
                </a:lnTo>
                <a:lnTo>
                  <a:pt x="6483" y="4348"/>
                </a:lnTo>
                <a:lnTo>
                  <a:pt x="6478" y="4351"/>
                </a:lnTo>
                <a:lnTo>
                  <a:pt x="6472" y="4354"/>
                </a:lnTo>
                <a:lnTo>
                  <a:pt x="6464" y="4355"/>
                </a:lnTo>
                <a:lnTo>
                  <a:pt x="6455" y="4356"/>
                </a:lnTo>
                <a:lnTo>
                  <a:pt x="6451" y="4357"/>
                </a:lnTo>
                <a:lnTo>
                  <a:pt x="6447" y="4358"/>
                </a:lnTo>
                <a:lnTo>
                  <a:pt x="6445" y="4361"/>
                </a:lnTo>
                <a:lnTo>
                  <a:pt x="6441" y="4363"/>
                </a:lnTo>
                <a:lnTo>
                  <a:pt x="6435" y="4373"/>
                </a:lnTo>
                <a:lnTo>
                  <a:pt x="6430" y="4380"/>
                </a:lnTo>
                <a:lnTo>
                  <a:pt x="6427" y="4387"/>
                </a:lnTo>
                <a:lnTo>
                  <a:pt x="6426" y="4393"/>
                </a:lnTo>
                <a:lnTo>
                  <a:pt x="6424" y="4398"/>
                </a:lnTo>
                <a:lnTo>
                  <a:pt x="6423" y="4401"/>
                </a:lnTo>
                <a:lnTo>
                  <a:pt x="6422" y="4405"/>
                </a:lnTo>
                <a:lnTo>
                  <a:pt x="6420" y="4407"/>
                </a:lnTo>
                <a:lnTo>
                  <a:pt x="6414" y="4413"/>
                </a:lnTo>
                <a:lnTo>
                  <a:pt x="6408" y="4419"/>
                </a:lnTo>
                <a:lnTo>
                  <a:pt x="6407" y="4420"/>
                </a:lnTo>
                <a:lnTo>
                  <a:pt x="6405" y="4422"/>
                </a:lnTo>
                <a:lnTo>
                  <a:pt x="6405" y="4425"/>
                </a:lnTo>
                <a:lnTo>
                  <a:pt x="6407" y="4427"/>
                </a:lnTo>
                <a:lnTo>
                  <a:pt x="6409" y="4433"/>
                </a:lnTo>
                <a:lnTo>
                  <a:pt x="6413" y="4440"/>
                </a:lnTo>
                <a:lnTo>
                  <a:pt x="6417" y="4447"/>
                </a:lnTo>
                <a:lnTo>
                  <a:pt x="6421" y="4455"/>
                </a:lnTo>
                <a:lnTo>
                  <a:pt x="6423" y="4462"/>
                </a:lnTo>
                <a:lnTo>
                  <a:pt x="6423" y="4470"/>
                </a:lnTo>
                <a:lnTo>
                  <a:pt x="6422" y="4485"/>
                </a:lnTo>
                <a:lnTo>
                  <a:pt x="6423" y="4502"/>
                </a:lnTo>
                <a:lnTo>
                  <a:pt x="6423" y="4509"/>
                </a:lnTo>
                <a:lnTo>
                  <a:pt x="6422" y="4516"/>
                </a:lnTo>
                <a:lnTo>
                  <a:pt x="6421" y="4522"/>
                </a:lnTo>
                <a:lnTo>
                  <a:pt x="6419" y="4527"/>
                </a:lnTo>
                <a:lnTo>
                  <a:pt x="6417" y="4529"/>
                </a:lnTo>
                <a:lnTo>
                  <a:pt x="6415" y="4531"/>
                </a:lnTo>
                <a:lnTo>
                  <a:pt x="6413" y="4531"/>
                </a:lnTo>
                <a:lnTo>
                  <a:pt x="6410" y="4531"/>
                </a:lnTo>
                <a:lnTo>
                  <a:pt x="6404" y="4529"/>
                </a:lnTo>
                <a:lnTo>
                  <a:pt x="6398" y="4527"/>
                </a:lnTo>
                <a:lnTo>
                  <a:pt x="6394" y="4524"/>
                </a:lnTo>
                <a:lnTo>
                  <a:pt x="6388" y="4521"/>
                </a:lnTo>
                <a:lnTo>
                  <a:pt x="6385" y="4520"/>
                </a:lnTo>
                <a:lnTo>
                  <a:pt x="6382" y="4521"/>
                </a:lnTo>
                <a:lnTo>
                  <a:pt x="6378" y="4522"/>
                </a:lnTo>
                <a:lnTo>
                  <a:pt x="6375" y="4525"/>
                </a:lnTo>
                <a:lnTo>
                  <a:pt x="6356" y="4538"/>
                </a:lnTo>
                <a:lnTo>
                  <a:pt x="6332" y="4552"/>
                </a:lnTo>
                <a:lnTo>
                  <a:pt x="6309" y="4566"/>
                </a:lnTo>
                <a:lnTo>
                  <a:pt x="6294" y="4576"/>
                </a:lnTo>
                <a:lnTo>
                  <a:pt x="6290" y="4578"/>
                </a:lnTo>
                <a:lnTo>
                  <a:pt x="6288" y="4579"/>
                </a:lnTo>
                <a:lnTo>
                  <a:pt x="6285" y="4579"/>
                </a:lnTo>
                <a:lnTo>
                  <a:pt x="6284" y="4577"/>
                </a:lnTo>
                <a:lnTo>
                  <a:pt x="6284" y="4571"/>
                </a:lnTo>
                <a:lnTo>
                  <a:pt x="6285" y="4558"/>
                </a:lnTo>
                <a:lnTo>
                  <a:pt x="6287" y="4547"/>
                </a:lnTo>
                <a:lnTo>
                  <a:pt x="6288" y="4538"/>
                </a:lnTo>
                <a:lnTo>
                  <a:pt x="6288" y="4533"/>
                </a:lnTo>
                <a:lnTo>
                  <a:pt x="6287" y="4529"/>
                </a:lnTo>
                <a:lnTo>
                  <a:pt x="6285" y="4528"/>
                </a:lnTo>
                <a:lnTo>
                  <a:pt x="6281" y="4526"/>
                </a:lnTo>
                <a:lnTo>
                  <a:pt x="6274" y="4522"/>
                </a:lnTo>
                <a:lnTo>
                  <a:pt x="6265" y="4519"/>
                </a:lnTo>
                <a:lnTo>
                  <a:pt x="6258" y="4515"/>
                </a:lnTo>
                <a:lnTo>
                  <a:pt x="6254" y="4512"/>
                </a:lnTo>
                <a:lnTo>
                  <a:pt x="6250" y="4508"/>
                </a:lnTo>
                <a:lnTo>
                  <a:pt x="6246" y="4503"/>
                </a:lnTo>
                <a:lnTo>
                  <a:pt x="6243" y="4497"/>
                </a:lnTo>
                <a:lnTo>
                  <a:pt x="6240" y="4493"/>
                </a:lnTo>
                <a:lnTo>
                  <a:pt x="6235" y="4494"/>
                </a:lnTo>
                <a:lnTo>
                  <a:pt x="6231" y="4496"/>
                </a:lnTo>
                <a:lnTo>
                  <a:pt x="6225" y="4496"/>
                </a:lnTo>
                <a:lnTo>
                  <a:pt x="6218" y="4496"/>
                </a:lnTo>
                <a:lnTo>
                  <a:pt x="6214" y="4495"/>
                </a:lnTo>
                <a:lnTo>
                  <a:pt x="6209" y="4494"/>
                </a:lnTo>
                <a:lnTo>
                  <a:pt x="6206" y="4491"/>
                </a:lnTo>
                <a:lnTo>
                  <a:pt x="6202" y="4488"/>
                </a:lnTo>
                <a:lnTo>
                  <a:pt x="6189" y="4472"/>
                </a:lnTo>
                <a:lnTo>
                  <a:pt x="6177" y="4459"/>
                </a:lnTo>
                <a:lnTo>
                  <a:pt x="6162" y="4451"/>
                </a:lnTo>
                <a:lnTo>
                  <a:pt x="6146" y="4444"/>
                </a:lnTo>
                <a:lnTo>
                  <a:pt x="6133" y="4432"/>
                </a:lnTo>
                <a:lnTo>
                  <a:pt x="6117" y="4415"/>
                </a:lnTo>
                <a:lnTo>
                  <a:pt x="6096" y="4398"/>
                </a:lnTo>
                <a:lnTo>
                  <a:pt x="6082" y="4384"/>
                </a:lnTo>
                <a:lnTo>
                  <a:pt x="6075" y="4374"/>
                </a:lnTo>
                <a:lnTo>
                  <a:pt x="6068" y="4365"/>
                </a:lnTo>
                <a:lnTo>
                  <a:pt x="6062" y="4368"/>
                </a:lnTo>
                <a:lnTo>
                  <a:pt x="6054" y="4373"/>
                </a:lnTo>
                <a:lnTo>
                  <a:pt x="6046" y="4375"/>
                </a:lnTo>
                <a:lnTo>
                  <a:pt x="6038" y="4374"/>
                </a:lnTo>
                <a:lnTo>
                  <a:pt x="6030" y="4373"/>
                </a:lnTo>
                <a:lnTo>
                  <a:pt x="6024" y="4369"/>
                </a:lnTo>
                <a:lnTo>
                  <a:pt x="6018" y="4365"/>
                </a:lnTo>
                <a:lnTo>
                  <a:pt x="6013" y="4359"/>
                </a:lnTo>
                <a:lnTo>
                  <a:pt x="6010" y="4354"/>
                </a:lnTo>
                <a:lnTo>
                  <a:pt x="6008" y="4346"/>
                </a:lnTo>
                <a:lnTo>
                  <a:pt x="6007" y="4339"/>
                </a:lnTo>
                <a:lnTo>
                  <a:pt x="6007" y="4332"/>
                </a:lnTo>
                <a:lnTo>
                  <a:pt x="6007" y="4330"/>
                </a:lnTo>
                <a:lnTo>
                  <a:pt x="6006" y="4327"/>
                </a:lnTo>
                <a:lnTo>
                  <a:pt x="6004" y="4326"/>
                </a:lnTo>
                <a:lnTo>
                  <a:pt x="6001" y="4324"/>
                </a:lnTo>
                <a:lnTo>
                  <a:pt x="5993" y="4323"/>
                </a:lnTo>
                <a:lnTo>
                  <a:pt x="5983" y="4323"/>
                </a:lnTo>
                <a:lnTo>
                  <a:pt x="5963" y="4325"/>
                </a:lnTo>
                <a:lnTo>
                  <a:pt x="5943" y="4327"/>
                </a:lnTo>
                <a:lnTo>
                  <a:pt x="5930" y="4329"/>
                </a:lnTo>
                <a:lnTo>
                  <a:pt x="5918" y="4331"/>
                </a:lnTo>
                <a:lnTo>
                  <a:pt x="5912" y="4329"/>
                </a:lnTo>
                <a:lnTo>
                  <a:pt x="5904" y="4324"/>
                </a:lnTo>
                <a:lnTo>
                  <a:pt x="5894" y="4318"/>
                </a:lnTo>
                <a:lnTo>
                  <a:pt x="5886" y="4310"/>
                </a:lnTo>
                <a:lnTo>
                  <a:pt x="5873" y="4296"/>
                </a:lnTo>
                <a:lnTo>
                  <a:pt x="5861" y="4285"/>
                </a:lnTo>
                <a:lnTo>
                  <a:pt x="5854" y="4280"/>
                </a:lnTo>
                <a:lnTo>
                  <a:pt x="5846" y="4277"/>
                </a:lnTo>
                <a:lnTo>
                  <a:pt x="5836" y="4275"/>
                </a:lnTo>
                <a:lnTo>
                  <a:pt x="5824" y="4276"/>
                </a:lnTo>
                <a:lnTo>
                  <a:pt x="5799" y="4281"/>
                </a:lnTo>
                <a:lnTo>
                  <a:pt x="5774" y="4288"/>
                </a:lnTo>
                <a:lnTo>
                  <a:pt x="5749" y="4295"/>
                </a:lnTo>
                <a:lnTo>
                  <a:pt x="5722" y="4302"/>
                </a:lnTo>
                <a:lnTo>
                  <a:pt x="5708" y="4305"/>
                </a:lnTo>
                <a:lnTo>
                  <a:pt x="5696" y="4310"/>
                </a:lnTo>
                <a:lnTo>
                  <a:pt x="5686" y="4314"/>
                </a:lnTo>
                <a:lnTo>
                  <a:pt x="5678" y="4319"/>
                </a:lnTo>
                <a:lnTo>
                  <a:pt x="5666" y="4331"/>
                </a:lnTo>
                <a:lnTo>
                  <a:pt x="5655" y="4344"/>
                </a:lnTo>
                <a:lnTo>
                  <a:pt x="5647" y="4357"/>
                </a:lnTo>
                <a:lnTo>
                  <a:pt x="5641" y="4371"/>
                </a:lnTo>
                <a:lnTo>
                  <a:pt x="5638" y="4379"/>
                </a:lnTo>
                <a:lnTo>
                  <a:pt x="5634" y="4386"/>
                </a:lnTo>
                <a:lnTo>
                  <a:pt x="5629" y="4392"/>
                </a:lnTo>
                <a:lnTo>
                  <a:pt x="5623" y="4396"/>
                </a:lnTo>
                <a:lnTo>
                  <a:pt x="5616" y="4400"/>
                </a:lnTo>
                <a:lnTo>
                  <a:pt x="5607" y="4403"/>
                </a:lnTo>
                <a:lnTo>
                  <a:pt x="5596" y="4407"/>
                </a:lnTo>
                <a:lnTo>
                  <a:pt x="5585" y="4411"/>
                </a:lnTo>
                <a:lnTo>
                  <a:pt x="5560" y="4418"/>
                </a:lnTo>
                <a:lnTo>
                  <a:pt x="5538" y="4425"/>
                </a:lnTo>
                <a:lnTo>
                  <a:pt x="5514" y="4434"/>
                </a:lnTo>
                <a:lnTo>
                  <a:pt x="5487" y="4444"/>
                </a:lnTo>
                <a:lnTo>
                  <a:pt x="5456" y="4455"/>
                </a:lnTo>
                <a:lnTo>
                  <a:pt x="5425" y="4466"/>
                </a:lnTo>
                <a:lnTo>
                  <a:pt x="5393" y="4478"/>
                </a:lnTo>
                <a:lnTo>
                  <a:pt x="5361" y="4488"/>
                </a:lnTo>
                <a:lnTo>
                  <a:pt x="5345" y="4491"/>
                </a:lnTo>
                <a:lnTo>
                  <a:pt x="5331" y="4495"/>
                </a:lnTo>
                <a:lnTo>
                  <a:pt x="5318" y="4497"/>
                </a:lnTo>
                <a:lnTo>
                  <a:pt x="5305" y="4499"/>
                </a:lnTo>
                <a:lnTo>
                  <a:pt x="5283" y="4499"/>
                </a:lnTo>
                <a:lnTo>
                  <a:pt x="5267" y="4497"/>
                </a:lnTo>
                <a:lnTo>
                  <a:pt x="5250" y="4495"/>
                </a:lnTo>
                <a:lnTo>
                  <a:pt x="5231" y="4496"/>
                </a:lnTo>
                <a:lnTo>
                  <a:pt x="5219" y="4499"/>
                </a:lnTo>
                <a:lnTo>
                  <a:pt x="5210" y="4503"/>
                </a:lnTo>
                <a:lnTo>
                  <a:pt x="5201" y="4508"/>
                </a:lnTo>
                <a:lnTo>
                  <a:pt x="5193" y="4515"/>
                </a:lnTo>
                <a:lnTo>
                  <a:pt x="5177" y="4529"/>
                </a:lnTo>
                <a:lnTo>
                  <a:pt x="5166" y="4543"/>
                </a:lnTo>
                <a:lnTo>
                  <a:pt x="5148" y="4558"/>
                </a:lnTo>
                <a:lnTo>
                  <a:pt x="5123" y="4578"/>
                </a:lnTo>
                <a:lnTo>
                  <a:pt x="5095" y="4600"/>
                </a:lnTo>
                <a:lnTo>
                  <a:pt x="5073" y="4617"/>
                </a:lnTo>
                <a:lnTo>
                  <a:pt x="5063" y="4626"/>
                </a:lnTo>
                <a:lnTo>
                  <a:pt x="5055" y="4635"/>
                </a:lnTo>
                <a:lnTo>
                  <a:pt x="5048" y="4646"/>
                </a:lnTo>
                <a:lnTo>
                  <a:pt x="5042" y="4657"/>
                </a:lnTo>
                <a:lnTo>
                  <a:pt x="5036" y="4669"/>
                </a:lnTo>
                <a:lnTo>
                  <a:pt x="5032" y="4679"/>
                </a:lnTo>
                <a:lnTo>
                  <a:pt x="5029" y="4690"/>
                </a:lnTo>
                <a:lnTo>
                  <a:pt x="5027" y="4701"/>
                </a:lnTo>
                <a:lnTo>
                  <a:pt x="5025" y="4705"/>
                </a:lnTo>
                <a:lnTo>
                  <a:pt x="5023" y="4708"/>
                </a:lnTo>
                <a:lnTo>
                  <a:pt x="5021" y="4710"/>
                </a:lnTo>
                <a:lnTo>
                  <a:pt x="5018" y="4711"/>
                </a:lnTo>
                <a:lnTo>
                  <a:pt x="5011" y="4712"/>
                </a:lnTo>
                <a:lnTo>
                  <a:pt x="5003" y="4711"/>
                </a:lnTo>
                <a:lnTo>
                  <a:pt x="4993" y="4709"/>
                </a:lnTo>
                <a:lnTo>
                  <a:pt x="4983" y="4707"/>
                </a:lnTo>
                <a:lnTo>
                  <a:pt x="4972" y="4705"/>
                </a:lnTo>
                <a:lnTo>
                  <a:pt x="4961" y="4708"/>
                </a:lnTo>
                <a:lnTo>
                  <a:pt x="4958" y="4709"/>
                </a:lnTo>
                <a:lnTo>
                  <a:pt x="4954" y="4711"/>
                </a:lnTo>
                <a:lnTo>
                  <a:pt x="4950" y="4715"/>
                </a:lnTo>
                <a:lnTo>
                  <a:pt x="4947" y="4718"/>
                </a:lnTo>
                <a:lnTo>
                  <a:pt x="4943" y="4722"/>
                </a:lnTo>
                <a:lnTo>
                  <a:pt x="4940" y="4726"/>
                </a:lnTo>
                <a:lnTo>
                  <a:pt x="4934" y="4728"/>
                </a:lnTo>
                <a:lnTo>
                  <a:pt x="4928" y="4730"/>
                </a:lnTo>
                <a:lnTo>
                  <a:pt x="4916" y="4732"/>
                </a:lnTo>
                <a:lnTo>
                  <a:pt x="4902" y="4733"/>
                </a:lnTo>
                <a:lnTo>
                  <a:pt x="4886" y="4733"/>
                </a:lnTo>
                <a:lnTo>
                  <a:pt x="4871" y="4732"/>
                </a:lnTo>
                <a:lnTo>
                  <a:pt x="4839" y="4730"/>
                </a:lnTo>
                <a:lnTo>
                  <a:pt x="4811" y="4729"/>
                </a:lnTo>
                <a:lnTo>
                  <a:pt x="4791" y="4729"/>
                </a:lnTo>
                <a:lnTo>
                  <a:pt x="4774" y="4728"/>
                </a:lnTo>
                <a:lnTo>
                  <a:pt x="4759" y="4728"/>
                </a:lnTo>
                <a:lnTo>
                  <a:pt x="4745" y="4727"/>
                </a:lnTo>
                <a:lnTo>
                  <a:pt x="4740" y="4726"/>
                </a:lnTo>
                <a:lnTo>
                  <a:pt x="4734" y="4723"/>
                </a:lnTo>
                <a:lnTo>
                  <a:pt x="4729" y="4721"/>
                </a:lnTo>
                <a:lnTo>
                  <a:pt x="4725" y="4718"/>
                </a:lnTo>
                <a:lnTo>
                  <a:pt x="4716" y="4712"/>
                </a:lnTo>
                <a:lnTo>
                  <a:pt x="4707" y="4707"/>
                </a:lnTo>
                <a:lnTo>
                  <a:pt x="4694" y="4703"/>
                </a:lnTo>
                <a:lnTo>
                  <a:pt x="4676" y="4702"/>
                </a:lnTo>
                <a:lnTo>
                  <a:pt x="4656" y="4701"/>
                </a:lnTo>
                <a:lnTo>
                  <a:pt x="4638" y="4698"/>
                </a:lnTo>
                <a:lnTo>
                  <a:pt x="4620" y="4691"/>
                </a:lnTo>
                <a:lnTo>
                  <a:pt x="4606" y="4684"/>
                </a:lnTo>
                <a:lnTo>
                  <a:pt x="4595" y="4677"/>
                </a:lnTo>
                <a:lnTo>
                  <a:pt x="4587" y="4671"/>
                </a:lnTo>
                <a:lnTo>
                  <a:pt x="4581" y="4667"/>
                </a:lnTo>
                <a:lnTo>
                  <a:pt x="4574" y="4664"/>
                </a:lnTo>
                <a:lnTo>
                  <a:pt x="4568" y="4663"/>
                </a:lnTo>
                <a:lnTo>
                  <a:pt x="4559" y="4660"/>
                </a:lnTo>
                <a:lnTo>
                  <a:pt x="4550" y="4660"/>
                </a:lnTo>
                <a:lnTo>
                  <a:pt x="4538" y="4660"/>
                </a:lnTo>
                <a:lnTo>
                  <a:pt x="4524" y="4663"/>
                </a:lnTo>
                <a:lnTo>
                  <a:pt x="4506" y="4664"/>
                </a:lnTo>
                <a:lnTo>
                  <a:pt x="4490" y="4666"/>
                </a:lnTo>
                <a:lnTo>
                  <a:pt x="4477" y="4669"/>
                </a:lnTo>
                <a:lnTo>
                  <a:pt x="4464" y="4670"/>
                </a:lnTo>
                <a:lnTo>
                  <a:pt x="4452" y="4670"/>
                </a:lnTo>
                <a:lnTo>
                  <a:pt x="4435" y="4670"/>
                </a:lnTo>
                <a:lnTo>
                  <a:pt x="4418" y="4669"/>
                </a:lnTo>
                <a:lnTo>
                  <a:pt x="4404" y="4666"/>
                </a:lnTo>
                <a:lnTo>
                  <a:pt x="4391" y="4665"/>
                </a:lnTo>
                <a:lnTo>
                  <a:pt x="4370" y="4664"/>
                </a:lnTo>
                <a:lnTo>
                  <a:pt x="4356" y="4663"/>
                </a:lnTo>
                <a:lnTo>
                  <a:pt x="4354" y="4660"/>
                </a:lnTo>
                <a:lnTo>
                  <a:pt x="4352" y="4657"/>
                </a:lnTo>
                <a:lnTo>
                  <a:pt x="4352" y="4654"/>
                </a:lnTo>
                <a:lnTo>
                  <a:pt x="4352" y="4651"/>
                </a:lnTo>
                <a:lnTo>
                  <a:pt x="4355" y="4641"/>
                </a:lnTo>
                <a:lnTo>
                  <a:pt x="4358" y="4632"/>
                </a:lnTo>
                <a:lnTo>
                  <a:pt x="4360" y="4622"/>
                </a:lnTo>
                <a:lnTo>
                  <a:pt x="4360" y="4614"/>
                </a:lnTo>
                <a:lnTo>
                  <a:pt x="4360" y="4606"/>
                </a:lnTo>
                <a:lnTo>
                  <a:pt x="4357" y="4600"/>
                </a:lnTo>
                <a:lnTo>
                  <a:pt x="4351" y="4587"/>
                </a:lnTo>
                <a:lnTo>
                  <a:pt x="4344" y="4572"/>
                </a:lnTo>
                <a:lnTo>
                  <a:pt x="4342" y="4564"/>
                </a:lnTo>
                <a:lnTo>
                  <a:pt x="4342" y="4556"/>
                </a:lnTo>
                <a:lnTo>
                  <a:pt x="4342" y="4546"/>
                </a:lnTo>
                <a:lnTo>
                  <a:pt x="4345" y="4537"/>
                </a:lnTo>
                <a:lnTo>
                  <a:pt x="4349" y="4527"/>
                </a:lnTo>
                <a:lnTo>
                  <a:pt x="4354" y="4518"/>
                </a:lnTo>
                <a:lnTo>
                  <a:pt x="4360" y="4509"/>
                </a:lnTo>
                <a:lnTo>
                  <a:pt x="4367" y="4501"/>
                </a:lnTo>
                <a:lnTo>
                  <a:pt x="4379" y="4489"/>
                </a:lnTo>
                <a:lnTo>
                  <a:pt x="4388" y="4480"/>
                </a:lnTo>
                <a:lnTo>
                  <a:pt x="4391" y="4475"/>
                </a:lnTo>
                <a:lnTo>
                  <a:pt x="4391" y="4470"/>
                </a:lnTo>
                <a:lnTo>
                  <a:pt x="4389" y="4465"/>
                </a:lnTo>
                <a:lnTo>
                  <a:pt x="4386" y="4458"/>
                </a:lnTo>
                <a:lnTo>
                  <a:pt x="4377" y="4439"/>
                </a:lnTo>
                <a:lnTo>
                  <a:pt x="4372" y="4420"/>
                </a:lnTo>
                <a:lnTo>
                  <a:pt x="4368" y="4411"/>
                </a:lnTo>
                <a:lnTo>
                  <a:pt x="4363" y="4402"/>
                </a:lnTo>
                <a:lnTo>
                  <a:pt x="4361" y="4399"/>
                </a:lnTo>
                <a:lnTo>
                  <a:pt x="4356" y="4396"/>
                </a:lnTo>
                <a:lnTo>
                  <a:pt x="4352" y="4394"/>
                </a:lnTo>
                <a:lnTo>
                  <a:pt x="4348" y="4393"/>
                </a:lnTo>
                <a:lnTo>
                  <a:pt x="4323" y="4387"/>
                </a:lnTo>
                <a:lnTo>
                  <a:pt x="4293" y="4380"/>
                </a:lnTo>
                <a:lnTo>
                  <a:pt x="4266" y="4371"/>
                </a:lnTo>
                <a:lnTo>
                  <a:pt x="4243" y="4364"/>
                </a:lnTo>
                <a:lnTo>
                  <a:pt x="4240" y="4362"/>
                </a:lnTo>
                <a:lnTo>
                  <a:pt x="4237" y="4359"/>
                </a:lnTo>
                <a:lnTo>
                  <a:pt x="4234" y="4357"/>
                </a:lnTo>
                <a:lnTo>
                  <a:pt x="4231" y="4354"/>
                </a:lnTo>
                <a:lnTo>
                  <a:pt x="4229" y="4346"/>
                </a:lnTo>
                <a:lnTo>
                  <a:pt x="4226" y="4337"/>
                </a:lnTo>
                <a:lnTo>
                  <a:pt x="4226" y="4327"/>
                </a:lnTo>
                <a:lnTo>
                  <a:pt x="4228" y="4317"/>
                </a:lnTo>
                <a:lnTo>
                  <a:pt x="4230" y="4304"/>
                </a:lnTo>
                <a:lnTo>
                  <a:pt x="4234" y="4289"/>
                </a:lnTo>
                <a:lnTo>
                  <a:pt x="4237" y="4276"/>
                </a:lnTo>
                <a:lnTo>
                  <a:pt x="4242" y="4262"/>
                </a:lnTo>
                <a:lnTo>
                  <a:pt x="4244" y="4255"/>
                </a:lnTo>
                <a:lnTo>
                  <a:pt x="4245" y="4248"/>
                </a:lnTo>
                <a:lnTo>
                  <a:pt x="4245" y="4242"/>
                </a:lnTo>
                <a:lnTo>
                  <a:pt x="4244" y="4235"/>
                </a:lnTo>
                <a:lnTo>
                  <a:pt x="4234" y="4225"/>
                </a:lnTo>
                <a:lnTo>
                  <a:pt x="4225" y="4216"/>
                </a:lnTo>
                <a:lnTo>
                  <a:pt x="4226" y="4212"/>
                </a:lnTo>
                <a:lnTo>
                  <a:pt x="4229" y="4210"/>
                </a:lnTo>
                <a:lnTo>
                  <a:pt x="4232" y="4209"/>
                </a:lnTo>
                <a:lnTo>
                  <a:pt x="4237" y="4206"/>
                </a:lnTo>
                <a:lnTo>
                  <a:pt x="4241" y="4204"/>
                </a:lnTo>
                <a:lnTo>
                  <a:pt x="4244" y="4201"/>
                </a:lnTo>
                <a:lnTo>
                  <a:pt x="4245" y="4199"/>
                </a:lnTo>
                <a:lnTo>
                  <a:pt x="4244" y="4194"/>
                </a:lnTo>
                <a:lnTo>
                  <a:pt x="4242" y="4190"/>
                </a:lnTo>
                <a:lnTo>
                  <a:pt x="4238" y="4186"/>
                </a:lnTo>
                <a:lnTo>
                  <a:pt x="4234" y="4184"/>
                </a:lnTo>
                <a:lnTo>
                  <a:pt x="4229" y="4180"/>
                </a:lnTo>
                <a:lnTo>
                  <a:pt x="4219" y="4175"/>
                </a:lnTo>
                <a:lnTo>
                  <a:pt x="4211" y="4171"/>
                </a:lnTo>
                <a:lnTo>
                  <a:pt x="4202" y="4160"/>
                </a:lnTo>
                <a:lnTo>
                  <a:pt x="4194" y="4151"/>
                </a:lnTo>
                <a:lnTo>
                  <a:pt x="4188" y="4143"/>
                </a:lnTo>
                <a:lnTo>
                  <a:pt x="4185" y="4136"/>
                </a:lnTo>
                <a:lnTo>
                  <a:pt x="4179" y="4124"/>
                </a:lnTo>
                <a:lnTo>
                  <a:pt x="4172" y="4115"/>
                </a:lnTo>
                <a:lnTo>
                  <a:pt x="4167" y="4111"/>
                </a:lnTo>
                <a:lnTo>
                  <a:pt x="4163" y="4109"/>
                </a:lnTo>
                <a:lnTo>
                  <a:pt x="4159" y="4106"/>
                </a:lnTo>
                <a:lnTo>
                  <a:pt x="4155" y="4106"/>
                </a:lnTo>
                <a:lnTo>
                  <a:pt x="4152" y="4106"/>
                </a:lnTo>
                <a:lnTo>
                  <a:pt x="4147" y="4109"/>
                </a:lnTo>
                <a:lnTo>
                  <a:pt x="4143" y="4112"/>
                </a:lnTo>
                <a:lnTo>
                  <a:pt x="4139" y="4116"/>
                </a:lnTo>
                <a:lnTo>
                  <a:pt x="4135" y="4119"/>
                </a:lnTo>
                <a:lnTo>
                  <a:pt x="4130" y="4123"/>
                </a:lnTo>
                <a:lnTo>
                  <a:pt x="4127" y="4124"/>
                </a:lnTo>
                <a:lnTo>
                  <a:pt x="4121" y="4125"/>
                </a:lnTo>
                <a:lnTo>
                  <a:pt x="4116" y="4127"/>
                </a:lnTo>
                <a:lnTo>
                  <a:pt x="4110" y="4127"/>
                </a:lnTo>
                <a:lnTo>
                  <a:pt x="4104" y="4125"/>
                </a:lnTo>
                <a:lnTo>
                  <a:pt x="4098" y="4124"/>
                </a:lnTo>
                <a:lnTo>
                  <a:pt x="4091" y="4122"/>
                </a:lnTo>
                <a:lnTo>
                  <a:pt x="4087" y="4121"/>
                </a:lnTo>
                <a:lnTo>
                  <a:pt x="4086" y="4122"/>
                </a:lnTo>
                <a:lnTo>
                  <a:pt x="4085" y="4128"/>
                </a:lnTo>
                <a:lnTo>
                  <a:pt x="4083" y="4135"/>
                </a:lnTo>
                <a:lnTo>
                  <a:pt x="4079" y="4141"/>
                </a:lnTo>
                <a:lnTo>
                  <a:pt x="4077" y="4143"/>
                </a:lnTo>
                <a:lnTo>
                  <a:pt x="4073" y="4148"/>
                </a:lnTo>
                <a:lnTo>
                  <a:pt x="4071" y="4149"/>
                </a:lnTo>
                <a:lnTo>
                  <a:pt x="4068" y="4149"/>
                </a:lnTo>
                <a:lnTo>
                  <a:pt x="4066" y="4149"/>
                </a:lnTo>
                <a:lnTo>
                  <a:pt x="4062" y="4148"/>
                </a:lnTo>
                <a:lnTo>
                  <a:pt x="4055" y="4143"/>
                </a:lnTo>
                <a:lnTo>
                  <a:pt x="4047" y="4137"/>
                </a:lnTo>
                <a:lnTo>
                  <a:pt x="4037" y="4131"/>
                </a:lnTo>
                <a:lnTo>
                  <a:pt x="4027" y="4127"/>
                </a:lnTo>
                <a:lnTo>
                  <a:pt x="4010" y="4117"/>
                </a:lnTo>
                <a:lnTo>
                  <a:pt x="3992" y="4106"/>
                </a:lnTo>
                <a:lnTo>
                  <a:pt x="3984" y="4100"/>
                </a:lnTo>
                <a:lnTo>
                  <a:pt x="3976" y="4093"/>
                </a:lnTo>
                <a:lnTo>
                  <a:pt x="3969" y="4087"/>
                </a:lnTo>
                <a:lnTo>
                  <a:pt x="3963" y="4079"/>
                </a:lnTo>
                <a:lnTo>
                  <a:pt x="3952" y="4065"/>
                </a:lnTo>
                <a:lnTo>
                  <a:pt x="3941" y="4052"/>
                </a:lnTo>
                <a:lnTo>
                  <a:pt x="3936" y="4048"/>
                </a:lnTo>
                <a:lnTo>
                  <a:pt x="3929" y="4045"/>
                </a:lnTo>
                <a:lnTo>
                  <a:pt x="3923" y="4042"/>
                </a:lnTo>
                <a:lnTo>
                  <a:pt x="3915" y="4041"/>
                </a:lnTo>
                <a:lnTo>
                  <a:pt x="3900" y="4042"/>
                </a:lnTo>
                <a:lnTo>
                  <a:pt x="3886" y="4041"/>
                </a:lnTo>
                <a:lnTo>
                  <a:pt x="3879" y="4040"/>
                </a:lnTo>
                <a:lnTo>
                  <a:pt x="3871" y="4036"/>
                </a:lnTo>
                <a:lnTo>
                  <a:pt x="3862" y="4033"/>
                </a:lnTo>
                <a:lnTo>
                  <a:pt x="3851" y="4027"/>
                </a:lnTo>
                <a:lnTo>
                  <a:pt x="3829" y="4014"/>
                </a:lnTo>
                <a:lnTo>
                  <a:pt x="3813" y="4003"/>
                </a:lnTo>
                <a:lnTo>
                  <a:pt x="3797" y="3991"/>
                </a:lnTo>
                <a:lnTo>
                  <a:pt x="3782" y="3978"/>
                </a:lnTo>
                <a:lnTo>
                  <a:pt x="3778" y="3976"/>
                </a:lnTo>
                <a:lnTo>
                  <a:pt x="3774" y="3973"/>
                </a:lnTo>
                <a:lnTo>
                  <a:pt x="3770" y="3972"/>
                </a:lnTo>
                <a:lnTo>
                  <a:pt x="3765" y="3971"/>
                </a:lnTo>
                <a:lnTo>
                  <a:pt x="3757" y="3970"/>
                </a:lnTo>
                <a:lnTo>
                  <a:pt x="3751" y="3967"/>
                </a:lnTo>
                <a:lnTo>
                  <a:pt x="3744" y="3960"/>
                </a:lnTo>
                <a:lnTo>
                  <a:pt x="3739" y="3953"/>
                </a:lnTo>
                <a:lnTo>
                  <a:pt x="3734" y="3951"/>
                </a:lnTo>
                <a:lnTo>
                  <a:pt x="3730" y="3949"/>
                </a:lnTo>
                <a:lnTo>
                  <a:pt x="3727" y="3949"/>
                </a:lnTo>
                <a:lnTo>
                  <a:pt x="3725" y="3951"/>
                </a:lnTo>
                <a:lnTo>
                  <a:pt x="3724" y="3953"/>
                </a:lnTo>
                <a:lnTo>
                  <a:pt x="3722" y="3957"/>
                </a:lnTo>
                <a:lnTo>
                  <a:pt x="3721" y="3960"/>
                </a:lnTo>
                <a:lnTo>
                  <a:pt x="3719" y="3962"/>
                </a:lnTo>
                <a:lnTo>
                  <a:pt x="3717" y="3964"/>
                </a:lnTo>
                <a:lnTo>
                  <a:pt x="3713" y="3964"/>
                </a:lnTo>
                <a:lnTo>
                  <a:pt x="3705" y="3961"/>
                </a:lnTo>
                <a:lnTo>
                  <a:pt x="3694" y="3959"/>
                </a:lnTo>
                <a:lnTo>
                  <a:pt x="3688" y="3957"/>
                </a:lnTo>
                <a:lnTo>
                  <a:pt x="3682" y="3952"/>
                </a:lnTo>
                <a:lnTo>
                  <a:pt x="3676" y="3947"/>
                </a:lnTo>
                <a:lnTo>
                  <a:pt x="3670" y="3942"/>
                </a:lnTo>
                <a:lnTo>
                  <a:pt x="3659" y="3932"/>
                </a:lnTo>
                <a:lnTo>
                  <a:pt x="3650" y="3926"/>
                </a:lnTo>
                <a:lnTo>
                  <a:pt x="3643" y="3924"/>
                </a:lnTo>
                <a:lnTo>
                  <a:pt x="3637" y="3922"/>
                </a:lnTo>
                <a:lnTo>
                  <a:pt x="3634" y="3921"/>
                </a:lnTo>
                <a:lnTo>
                  <a:pt x="3632" y="3919"/>
                </a:lnTo>
                <a:lnTo>
                  <a:pt x="3631" y="3915"/>
                </a:lnTo>
                <a:lnTo>
                  <a:pt x="3629" y="3910"/>
                </a:lnTo>
                <a:lnTo>
                  <a:pt x="3626" y="3905"/>
                </a:lnTo>
                <a:lnTo>
                  <a:pt x="3623" y="3902"/>
                </a:lnTo>
                <a:lnTo>
                  <a:pt x="3618" y="3900"/>
                </a:lnTo>
                <a:lnTo>
                  <a:pt x="3612" y="3900"/>
                </a:lnTo>
                <a:lnTo>
                  <a:pt x="3606" y="3900"/>
                </a:lnTo>
                <a:lnTo>
                  <a:pt x="3601" y="3901"/>
                </a:lnTo>
                <a:lnTo>
                  <a:pt x="3595" y="3904"/>
                </a:lnTo>
                <a:lnTo>
                  <a:pt x="3592" y="3908"/>
                </a:lnTo>
                <a:lnTo>
                  <a:pt x="3587" y="3915"/>
                </a:lnTo>
                <a:lnTo>
                  <a:pt x="3582" y="3919"/>
                </a:lnTo>
                <a:lnTo>
                  <a:pt x="3576" y="3920"/>
                </a:lnTo>
                <a:lnTo>
                  <a:pt x="3564" y="3919"/>
                </a:lnTo>
                <a:lnTo>
                  <a:pt x="3551" y="3917"/>
                </a:lnTo>
                <a:lnTo>
                  <a:pt x="3538" y="3916"/>
                </a:lnTo>
                <a:lnTo>
                  <a:pt x="3527" y="3919"/>
                </a:lnTo>
                <a:lnTo>
                  <a:pt x="3517" y="3923"/>
                </a:lnTo>
                <a:lnTo>
                  <a:pt x="3507" y="3928"/>
                </a:lnTo>
                <a:lnTo>
                  <a:pt x="3498" y="3934"/>
                </a:lnTo>
                <a:lnTo>
                  <a:pt x="3484" y="3946"/>
                </a:lnTo>
                <a:lnTo>
                  <a:pt x="3468" y="3960"/>
                </a:lnTo>
                <a:lnTo>
                  <a:pt x="3455" y="3973"/>
                </a:lnTo>
                <a:lnTo>
                  <a:pt x="3444" y="3985"/>
                </a:lnTo>
                <a:lnTo>
                  <a:pt x="3434" y="3995"/>
                </a:lnTo>
                <a:lnTo>
                  <a:pt x="3417" y="4008"/>
                </a:lnTo>
                <a:lnTo>
                  <a:pt x="3398" y="4021"/>
                </a:lnTo>
                <a:lnTo>
                  <a:pt x="3379" y="4034"/>
                </a:lnTo>
                <a:lnTo>
                  <a:pt x="3365" y="4045"/>
                </a:lnTo>
                <a:lnTo>
                  <a:pt x="3350" y="4056"/>
                </a:lnTo>
                <a:lnTo>
                  <a:pt x="3334" y="4075"/>
                </a:lnTo>
                <a:lnTo>
                  <a:pt x="3323" y="4090"/>
                </a:lnTo>
                <a:lnTo>
                  <a:pt x="3317" y="4096"/>
                </a:lnTo>
                <a:lnTo>
                  <a:pt x="3315" y="4102"/>
                </a:lnTo>
                <a:lnTo>
                  <a:pt x="3315" y="4108"/>
                </a:lnTo>
                <a:lnTo>
                  <a:pt x="3316" y="4113"/>
                </a:lnTo>
                <a:lnTo>
                  <a:pt x="3316" y="4119"/>
                </a:lnTo>
                <a:lnTo>
                  <a:pt x="3315" y="4125"/>
                </a:lnTo>
                <a:lnTo>
                  <a:pt x="3311" y="4132"/>
                </a:lnTo>
                <a:lnTo>
                  <a:pt x="3302" y="4140"/>
                </a:lnTo>
                <a:lnTo>
                  <a:pt x="3297" y="4143"/>
                </a:lnTo>
                <a:lnTo>
                  <a:pt x="3292" y="4148"/>
                </a:lnTo>
                <a:lnTo>
                  <a:pt x="3290" y="4153"/>
                </a:lnTo>
                <a:lnTo>
                  <a:pt x="3287" y="4157"/>
                </a:lnTo>
                <a:lnTo>
                  <a:pt x="3286" y="4162"/>
                </a:lnTo>
                <a:lnTo>
                  <a:pt x="3285" y="4168"/>
                </a:lnTo>
                <a:lnTo>
                  <a:pt x="3286" y="4175"/>
                </a:lnTo>
                <a:lnTo>
                  <a:pt x="3287" y="4182"/>
                </a:lnTo>
                <a:lnTo>
                  <a:pt x="3292" y="4197"/>
                </a:lnTo>
                <a:lnTo>
                  <a:pt x="3296" y="4210"/>
                </a:lnTo>
                <a:lnTo>
                  <a:pt x="3296" y="4214"/>
                </a:lnTo>
                <a:lnTo>
                  <a:pt x="3296" y="4219"/>
                </a:lnTo>
                <a:lnTo>
                  <a:pt x="3294" y="4224"/>
                </a:lnTo>
                <a:lnTo>
                  <a:pt x="3292" y="4228"/>
                </a:lnTo>
                <a:lnTo>
                  <a:pt x="3289" y="4231"/>
                </a:lnTo>
                <a:lnTo>
                  <a:pt x="3285" y="4233"/>
                </a:lnTo>
                <a:lnTo>
                  <a:pt x="3279" y="4236"/>
                </a:lnTo>
                <a:lnTo>
                  <a:pt x="3274" y="4238"/>
                </a:lnTo>
                <a:lnTo>
                  <a:pt x="3261" y="4244"/>
                </a:lnTo>
                <a:lnTo>
                  <a:pt x="3248" y="4251"/>
                </a:lnTo>
                <a:lnTo>
                  <a:pt x="3241" y="4254"/>
                </a:lnTo>
                <a:lnTo>
                  <a:pt x="3234" y="4255"/>
                </a:lnTo>
                <a:lnTo>
                  <a:pt x="3227" y="4254"/>
                </a:lnTo>
                <a:lnTo>
                  <a:pt x="3221" y="4251"/>
                </a:lnTo>
                <a:lnTo>
                  <a:pt x="3214" y="4249"/>
                </a:lnTo>
                <a:lnTo>
                  <a:pt x="3209" y="4244"/>
                </a:lnTo>
                <a:lnTo>
                  <a:pt x="3204" y="4238"/>
                </a:lnTo>
                <a:lnTo>
                  <a:pt x="3201" y="4233"/>
                </a:lnTo>
                <a:lnTo>
                  <a:pt x="3195" y="4218"/>
                </a:lnTo>
                <a:lnTo>
                  <a:pt x="3185" y="4199"/>
                </a:lnTo>
                <a:lnTo>
                  <a:pt x="3177" y="4180"/>
                </a:lnTo>
                <a:lnTo>
                  <a:pt x="3170" y="4163"/>
                </a:lnTo>
                <a:lnTo>
                  <a:pt x="3166" y="4157"/>
                </a:lnTo>
                <a:lnTo>
                  <a:pt x="3164" y="4149"/>
                </a:lnTo>
                <a:lnTo>
                  <a:pt x="3163" y="4140"/>
                </a:lnTo>
                <a:lnTo>
                  <a:pt x="3161" y="4130"/>
                </a:lnTo>
                <a:lnTo>
                  <a:pt x="3163" y="4121"/>
                </a:lnTo>
                <a:lnTo>
                  <a:pt x="3166" y="4110"/>
                </a:lnTo>
                <a:lnTo>
                  <a:pt x="3168" y="4105"/>
                </a:lnTo>
                <a:lnTo>
                  <a:pt x="3172" y="4099"/>
                </a:lnTo>
                <a:lnTo>
                  <a:pt x="3176" y="4094"/>
                </a:lnTo>
                <a:lnTo>
                  <a:pt x="3180" y="4088"/>
                </a:lnTo>
                <a:lnTo>
                  <a:pt x="3190" y="4078"/>
                </a:lnTo>
                <a:lnTo>
                  <a:pt x="3198" y="4067"/>
                </a:lnTo>
                <a:lnTo>
                  <a:pt x="3207" y="4055"/>
                </a:lnTo>
                <a:lnTo>
                  <a:pt x="3212" y="4043"/>
                </a:lnTo>
                <a:lnTo>
                  <a:pt x="3217" y="4033"/>
                </a:lnTo>
                <a:lnTo>
                  <a:pt x="3222" y="4022"/>
                </a:lnTo>
                <a:lnTo>
                  <a:pt x="3224" y="4011"/>
                </a:lnTo>
                <a:lnTo>
                  <a:pt x="3227" y="4002"/>
                </a:lnTo>
                <a:lnTo>
                  <a:pt x="3228" y="3992"/>
                </a:lnTo>
                <a:lnTo>
                  <a:pt x="3228" y="3983"/>
                </a:lnTo>
                <a:lnTo>
                  <a:pt x="3227" y="3973"/>
                </a:lnTo>
                <a:lnTo>
                  <a:pt x="3226" y="3962"/>
                </a:lnTo>
                <a:lnTo>
                  <a:pt x="3223" y="3942"/>
                </a:lnTo>
                <a:lnTo>
                  <a:pt x="3220" y="3921"/>
                </a:lnTo>
                <a:lnTo>
                  <a:pt x="3222" y="3913"/>
                </a:lnTo>
                <a:lnTo>
                  <a:pt x="3221" y="3905"/>
                </a:lnTo>
                <a:lnTo>
                  <a:pt x="3207" y="3894"/>
                </a:lnTo>
                <a:lnTo>
                  <a:pt x="3195" y="3884"/>
                </a:lnTo>
                <a:lnTo>
                  <a:pt x="3185" y="3878"/>
                </a:lnTo>
                <a:lnTo>
                  <a:pt x="3177" y="3873"/>
                </a:lnTo>
                <a:lnTo>
                  <a:pt x="3172" y="3869"/>
                </a:lnTo>
                <a:lnTo>
                  <a:pt x="3167" y="3864"/>
                </a:lnTo>
                <a:lnTo>
                  <a:pt x="3159" y="3863"/>
                </a:lnTo>
                <a:lnTo>
                  <a:pt x="3152" y="3864"/>
                </a:lnTo>
                <a:lnTo>
                  <a:pt x="3145" y="3867"/>
                </a:lnTo>
                <a:lnTo>
                  <a:pt x="3140" y="3872"/>
                </a:lnTo>
                <a:lnTo>
                  <a:pt x="3134" y="3879"/>
                </a:lnTo>
                <a:lnTo>
                  <a:pt x="3130" y="3883"/>
                </a:lnTo>
                <a:lnTo>
                  <a:pt x="3126" y="3885"/>
                </a:lnTo>
                <a:lnTo>
                  <a:pt x="3116" y="3886"/>
                </a:lnTo>
                <a:lnTo>
                  <a:pt x="3109" y="3885"/>
                </a:lnTo>
                <a:lnTo>
                  <a:pt x="3103" y="3885"/>
                </a:lnTo>
                <a:lnTo>
                  <a:pt x="3085" y="3891"/>
                </a:lnTo>
                <a:lnTo>
                  <a:pt x="3071" y="3898"/>
                </a:lnTo>
                <a:lnTo>
                  <a:pt x="3065" y="3900"/>
                </a:lnTo>
                <a:lnTo>
                  <a:pt x="3057" y="3902"/>
                </a:lnTo>
                <a:lnTo>
                  <a:pt x="3047" y="3905"/>
                </a:lnTo>
                <a:lnTo>
                  <a:pt x="3035" y="3911"/>
                </a:lnTo>
                <a:lnTo>
                  <a:pt x="3029" y="3915"/>
                </a:lnTo>
                <a:lnTo>
                  <a:pt x="3022" y="3917"/>
                </a:lnTo>
                <a:lnTo>
                  <a:pt x="3015" y="3917"/>
                </a:lnTo>
                <a:lnTo>
                  <a:pt x="3008" y="3917"/>
                </a:lnTo>
                <a:lnTo>
                  <a:pt x="2995" y="3915"/>
                </a:lnTo>
                <a:lnTo>
                  <a:pt x="2984" y="3911"/>
                </a:lnTo>
                <a:lnTo>
                  <a:pt x="2981" y="3910"/>
                </a:lnTo>
                <a:lnTo>
                  <a:pt x="2977" y="3910"/>
                </a:lnTo>
                <a:lnTo>
                  <a:pt x="2975" y="3910"/>
                </a:lnTo>
                <a:lnTo>
                  <a:pt x="2972" y="3911"/>
                </a:lnTo>
                <a:lnTo>
                  <a:pt x="2968" y="3915"/>
                </a:lnTo>
                <a:lnTo>
                  <a:pt x="2963" y="3919"/>
                </a:lnTo>
                <a:lnTo>
                  <a:pt x="2960" y="3920"/>
                </a:lnTo>
                <a:lnTo>
                  <a:pt x="2957" y="3920"/>
                </a:lnTo>
                <a:lnTo>
                  <a:pt x="2955" y="3920"/>
                </a:lnTo>
                <a:lnTo>
                  <a:pt x="2951" y="3919"/>
                </a:lnTo>
                <a:lnTo>
                  <a:pt x="2944" y="3915"/>
                </a:lnTo>
                <a:lnTo>
                  <a:pt x="2938" y="3913"/>
                </a:lnTo>
                <a:lnTo>
                  <a:pt x="2922" y="3909"/>
                </a:lnTo>
                <a:lnTo>
                  <a:pt x="2907" y="3907"/>
                </a:lnTo>
                <a:lnTo>
                  <a:pt x="2897" y="3903"/>
                </a:lnTo>
                <a:lnTo>
                  <a:pt x="2884" y="3898"/>
                </a:lnTo>
                <a:lnTo>
                  <a:pt x="2877" y="3895"/>
                </a:lnTo>
                <a:lnTo>
                  <a:pt x="2872" y="3891"/>
                </a:lnTo>
                <a:lnTo>
                  <a:pt x="2868" y="3886"/>
                </a:lnTo>
                <a:lnTo>
                  <a:pt x="2867" y="3880"/>
                </a:lnTo>
                <a:lnTo>
                  <a:pt x="2864" y="3876"/>
                </a:lnTo>
                <a:lnTo>
                  <a:pt x="2862" y="3873"/>
                </a:lnTo>
                <a:lnTo>
                  <a:pt x="2858" y="3873"/>
                </a:lnTo>
                <a:lnTo>
                  <a:pt x="2855" y="3875"/>
                </a:lnTo>
                <a:lnTo>
                  <a:pt x="2845" y="3880"/>
                </a:lnTo>
                <a:lnTo>
                  <a:pt x="2838" y="3888"/>
                </a:lnTo>
                <a:lnTo>
                  <a:pt x="2823" y="3903"/>
                </a:lnTo>
                <a:lnTo>
                  <a:pt x="2808" y="3917"/>
                </a:lnTo>
                <a:lnTo>
                  <a:pt x="2806" y="3920"/>
                </a:lnTo>
                <a:lnTo>
                  <a:pt x="2802" y="3921"/>
                </a:lnTo>
                <a:lnTo>
                  <a:pt x="2799" y="3921"/>
                </a:lnTo>
                <a:lnTo>
                  <a:pt x="2794" y="3921"/>
                </a:lnTo>
                <a:lnTo>
                  <a:pt x="2786" y="3916"/>
                </a:lnTo>
                <a:lnTo>
                  <a:pt x="2776" y="3909"/>
                </a:lnTo>
                <a:lnTo>
                  <a:pt x="2758" y="3895"/>
                </a:lnTo>
                <a:lnTo>
                  <a:pt x="2742" y="3885"/>
                </a:lnTo>
                <a:lnTo>
                  <a:pt x="2738" y="3884"/>
                </a:lnTo>
                <a:lnTo>
                  <a:pt x="2735" y="3884"/>
                </a:lnTo>
                <a:lnTo>
                  <a:pt x="2732" y="3884"/>
                </a:lnTo>
                <a:lnTo>
                  <a:pt x="2729" y="3885"/>
                </a:lnTo>
                <a:lnTo>
                  <a:pt x="2722" y="3889"/>
                </a:lnTo>
                <a:lnTo>
                  <a:pt x="2714" y="3895"/>
                </a:lnTo>
                <a:lnTo>
                  <a:pt x="2711" y="3897"/>
                </a:lnTo>
                <a:lnTo>
                  <a:pt x="2707" y="3898"/>
                </a:lnTo>
                <a:lnTo>
                  <a:pt x="2704" y="3900"/>
                </a:lnTo>
                <a:lnTo>
                  <a:pt x="2700" y="3898"/>
                </a:lnTo>
                <a:lnTo>
                  <a:pt x="2694" y="3896"/>
                </a:lnTo>
                <a:lnTo>
                  <a:pt x="2692" y="3892"/>
                </a:lnTo>
                <a:lnTo>
                  <a:pt x="2692" y="3889"/>
                </a:lnTo>
                <a:lnTo>
                  <a:pt x="2689" y="3885"/>
                </a:lnTo>
                <a:lnTo>
                  <a:pt x="2687" y="3883"/>
                </a:lnTo>
                <a:lnTo>
                  <a:pt x="2683" y="3882"/>
                </a:lnTo>
                <a:lnTo>
                  <a:pt x="2676" y="3879"/>
                </a:lnTo>
                <a:lnTo>
                  <a:pt x="2668" y="3878"/>
                </a:lnTo>
                <a:lnTo>
                  <a:pt x="2649" y="3875"/>
                </a:lnTo>
                <a:lnTo>
                  <a:pt x="2636" y="3872"/>
                </a:lnTo>
                <a:lnTo>
                  <a:pt x="2623" y="3870"/>
                </a:lnTo>
                <a:lnTo>
                  <a:pt x="2611" y="3869"/>
                </a:lnTo>
                <a:lnTo>
                  <a:pt x="2605" y="3869"/>
                </a:lnTo>
                <a:lnTo>
                  <a:pt x="2600" y="3866"/>
                </a:lnTo>
                <a:lnTo>
                  <a:pt x="2594" y="3863"/>
                </a:lnTo>
                <a:lnTo>
                  <a:pt x="2591" y="3858"/>
                </a:lnTo>
                <a:lnTo>
                  <a:pt x="2582" y="3846"/>
                </a:lnTo>
                <a:lnTo>
                  <a:pt x="2574" y="3828"/>
                </a:lnTo>
                <a:lnTo>
                  <a:pt x="2569" y="3819"/>
                </a:lnTo>
                <a:lnTo>
                  <a:pt x="2563" y="3812"/>
                </a:lnTo>
                <a:lnTo>
                  <a:pt x="2557" y="3807"/>
                </a:lnTo>
                <a:lnTo>
                  <a:pt x="2552" y="3802"/>
                </a:lnTo>
                <a:lnTo>
                  <a:pt x="2540" y="3797"/>
                </a:lnTo>
                <a:lnTo>
                  <a:pt x="2529" y="3794"/>
                </a:lnTo>
                <a:lnTo>
                  <a:pt x="2524" y="3791"/>
                </a:lnTo>
                <a:lnTo>
                  <a:pt x="2522" y="3790"/>
                </a:lnTo>
                <a:lnTo>
                  <a:pt x="2521" y="3788"/>
                </a:lnTo>
                <a:lnTo>
                  <a:pt x="2519" y="3784"/>
                </a:lnTo>
                <a:lnTo>
                  <a:pt x="2519" y="3777"/>
                </a:lnTo>
                <a:lnTo>
                  <a:pt x="2516" y="3769"/>
                </a:lnTo>
                <a:lnTo>
                  <a:pt x="2512" y="3764"/>
                </a:lnTo>
                <a:lnTo>
                  <a:pt x="2509" y="3760"/>
                </a:lnTo>
                <a:lnTo>
                  <a:pt x="2505" y="3758"/>
                </a:lnTo>
                <a:lnTo>
                  <a:pt x="2500" y="3756"/>
                </a:lnTo>
                <a:lnTo>
                  <a:pt x="2491" y="3751"/>
                </a:lnTo>
                <a:lnTo>
                  <a:pt x="2484" y="3747"/>
                </a:lnTo>
                <a:lnTo>
                  <a:pt x="2480" y="3746"/>
                </a:lnTo>
                <a:lnTo>
                  <a:pt x="2478" y="3743"/>
                </a:lnTo>
                <a:lnTo>
                  <a:pt x="2475" y="3739"/>
                </a:lnTo>
                <a:lnTo>
                  <a:pt x="2473" y="3735"/>
                </a:lnTo>
                <a:lnTo>
                  <a:pt x="2470" y="3727"/>
                </a:lnTo>
                <a:lnTo>
                  <a:pt x="2467" y="3720"/>
                </a:lnTo>
                <a:lnTo>
                  <a:pt x="2465" y="3716"/>
                </a:lnTo>
                <a:lnTo>
                  <a:pt x="2462" y="3714"/>
                </a:lnTo>
                <a:lnTo>
                  <a:pt x="2460" y="3713"/>
                </a:lnTo>
                <a:lnTo>
                  <a:pt x="2456" y="3712"/>
                </a:lnTo>
                <a:lnTo>
                  <a:pt x="2449" y="3712"/>
                </a:lnTo>
                <a:lnTo>
                  <a:pt x="2441" y="3712"/>
                </a:lnTo>
                <a:lnTo>
                  <a:pt x="2431" y="3712"/>
                </a:lnTo>
                <a:lnTo>
                  <a:pt x="2424" y="3711"/>
                </a:lnTo>
                <a:lnTo>
                  <a:pt x="2418" y="3706"/>
                </a:lnTo>
                <a:lnTo>
                  <a:pt x="2414" y="3700"/>
                </a:lnTo>
                <a:lnTo>
                  <a:pt x="2411" y="3697"/>
                </a:lnTo>
                <a:lnTo>
                  <a:pt x="2409" y="3695"/>
                </a:lnTo>
                <a:lnTo>
                  <a:pt x="2407" y="3693"/>
                </a:lnTo>
                <a:lnTo>
                  <a:pt x="2404" y="3693"/>
                </a:lnTo>
                <a:lnTo>
                  <a:pt x="2402" y="3693"/>
                </a:lnTo>
                <a:lnTo>
                  <a:pt x="2401" y="3694"/>
                </a:lnTo>
                <a:lnTo>
                  <a:pt x="2398" y="3696"/>
                </a:lnTo>
                <a:lnTo>
                  <a:pt x="2397" y="3700"/>
                </a:lnTo>
                <a:lnTo>
                  <a:pt x="2392" y="3709"/>
                </a:lnTo>
                <a:lnTo>
                  <a:pt x="2385" y="3722"/>
                </a:lnTo>
                <a:lnTo>
                  <a:pt x="2378" y="3734"/>
                </a:lnTo>
                <a:lnTo>
                  <a:pt x="2372" y="3745"/>
                </a:lnTo>
                <a:lnTo>
                  <a:pt x="2365" y="3752"/>
                </a:lnTo>
                <a:lnTo>
                  <a:pt x="2358" y="3758"/>
                </a:lnTo>
                <a:lnTo>
                  <a:pt x="2351" y="3763"/>
                </a:lnTo>
                <a:lnTo>
                  <a:pt x="2345" y="3765"/>
                </a:lnTo>
                <a:lnTo>
                  <a:pt x="2341" y="3765"/>
                </a:lnTo>
                <a:lnTo>
                  <a:pt x="2338" y="3763"/>
                </a:lnTo>
                <a:lnTo>
                  <a:pt x="2333" y="3760"/>
                </a:lnTo>
                <a:lnTo>
                  <a:pt x="2327" y="3757"/>
                </a:lnTo>
                <a:lnTo>
                  <a:pt x="2316" y="3749"/>
                </a:lnTo>
                <a:lnTo>
                  <a:pt x="2304" y="3740"/>
                </a:lnTo>
                <a:lnTo>
                  <a:pt x="2294" y="3733"/>
                </a:lnTo>
                <a:lnTo>
                  <a:pt x="2282" y="3725"/>
                </a:lnTo>
                <a:lnTo>
                  <a:pt x="2271" y="3715"/>
                </a:lnTo>
                <a:lnTo>
                  <a:pt x="2264" y="3709"/>
                </a:lnTo>
                <a:lnTo>
                  <a:pt x="2261" y="3706"/>
                </a:lnTo>
                <a:lnTo>
                  <a:pt x="2261" y="3701"/>
                </a:lnTo>
                <a:lnTo>
                  <a:pt x="2260" y="3695"/>
                </a:lnTo>
                <a:lnTo>
                  <a:pt x="2261" y="3689"/>
                </a:lnTo>
                <a:lnTo>
                  <a:pt x="2263" y="3682"/>
                </a:lnTo>
                <a:lnTo>
                  <a:pt x="2265" y="3676"/>
                </a:lnTo>
                <a:lnTo>
                  <a:pt x="2269" y="3670"/>
                </a:lnTo>
                <a:lnTo>
                  <a:pt x="2271" y="3665"/>
                </a:lnTo>
                <a:lnTo>
                  <a:pt x="2277" y="3655"/>
                </a:lnTo>
                <a:lnTo>
                  <a:pt x="2280" y="3645"/>
                </a:lnTo>
                <a:lnTo>
                  <a:pt x="2282" y="3640"/>
                </a:lnTo>
                <a:lnTo>
                  <a:pt x="2282" y="3637"/>
                </a:lnTo>
                <a:lnTo>
                  <a:pt x="2280" y="3634"/>
                </a:lnTo>
                <a:lnTo>
                  <a:pt x="2278" y="3632"/>
                </a:lnTo>
                <a:lnTo>
                  <a:pt x="2272" y="3632"/>
                </a:lnTo>
                <a:lnTo>
                  <a:pt x="2265" y="3633"/>
                </a:lnTo>
                <a:lnTo>
                  <a:pt x="2257" y="3634"/>
                </a:lnTo>
                <a:lnTo>
                  <a:pt x="2250" y="3638"/>
                </a:lnTo>
                <a:lnTo>
                  <a:pt x="2241" y="3644"/>
                </a:lnTo>
                <a:lnTo>
                  <a:pt x="2232" y="3653"/>
                </a:lnTo>
                <a:lnTo>
                  <a:pt x="2228" y="3659"/>
                </a:lnTo>
                <a:lnTo>
                  <a:pt x="2225" y="3664"/>
                </a:lnTo>
                <a:lnTo>
                  <a:pt x="2222" y="3670"/>
                </a:lnTo>
                <a:lnTo>
                  <a:pt x="2221" y="3676"/>
                </a:lnTo>
                <a:lnTo>
                  <a:pt x="2220" y="3689"/>
                </a:lnTo>
                <a:lnTo>
                  <a:pt x="2217" y="3703"/>
                </a:lnTo>
                <a:lnTo>
                  <a:pt x="2216" y="3711"/>
                </a:lnTo>
                <a:lnTo>
                  <a:pt x="2214" y="3716"/>
                </a:lnTo>
                <a:lnTo>
                  <a:pt x="2212" y="3722"/>
                </a:lnTo>
                <a:lnTo>
                  <a:pt x="2209" y="3726"/>
                </a:lnTo>
                <a:lnTo>
                  <a:pt x="2206" y="3728"/>
                </a:lnTo>
                <a:lnTo>
                  <a:pt x="2200" y="3728"/>
                </a:lnTo>
                <a:lnTo>
                  <a:pt x="2194" y="3727"/>
                </a:lnTo>
                <a:lnTo>
                  <a:pt x="2185" y="3725"/>
                </a:lnTo>
                <a:lnTo>
                  <a:pt x="2178" y="3721"/>
                </a:lnTo>
                <a:lnTo>
                  <a:pt x="2171" y="3718"/>
                </a:lnTo>
                <a:lnTo>
                  <a:pt x="2166" y="3713"/>
                </a:lnTo>
                <a:lnTo>
                  <a:pt x="2162" y="3708"/>
                </a:lnTo>
                <a:lnTo>
                  <a:pt x="2160" y="3701"/>
                </a:lnTo>
                <a:lnTo>
                  <a:pt x="2160" y="3694"/>
                </a:lnTo>
                <a:lnTo>
                  <a:pt x="2160" y="3684"/>
                </a:lnTo>
                <a:lnTo>
                  <a:pt x="2160" y="3674"/>
                </a:lnTo>
                <a:lnTo>
                  <a:pt x="2158" y="3657"/>
                </a:lnTo>
                <a:lnTo>
                  <a:pt x="2153" y="3642"/>
                </a:lnTo>
                <a:lnTo>
                  <a:pt x="2150" y="3626"/>
                </a:lnTo>
                <a:lnTo>
                  <a:pt x="2145" y="3613"/>
                </a:lnTo>
                <a:lnTo>
                  <a:pt x="2139" y="3601"/>
                </a:lnTo>
                <a:lnTo>
                  <a:pt x="2132" y="3592"/>
                </a:lnTo>
                <a:lnTo>
                  <a:pt x="2128" y="3587"/>
                </a:lnTo>
                <a:lnTo>
                  <a:pt x="2125" y="3582"/>
                </a:lnTo>
                <a:lnTo>
                  <a:pt x="2121" y="3576"/>
                </a:lnTo>
                <a:lnTo>
                  <a:pt x="2119" y="3570"/>
                </a:lnTo>
                <a:lnTo>
                  <a:pt x="2118" y="3563"/>
                </a:lnTo>
                <a:lnTo>
                  <a:pt x="2115" y="3557"/>
                </a:lnTo>
                <a:lnTo>
                  <a:pt x="2115" y="3550"/>
                </a:lnTo>
                <a:lnTo>
                  <a:pt x="2115" y="3543"/>
                </a:lnTo>
                <a:lnTo>
                  <a:pt x="2116" y="3530"/>
                </a:lnTo>
                <a:lnTo>
                  <a:pt x="2118" y="3519"/>
                </a:lnTo>
                <a:lnTo>
                  <a:pt x="2118" y="3513"/>
                </a:lnTo>
                <a:lnTo>
                  <a:pt x="2118" y="3510"/>
                </a:lnTo>
                <a:lnTo>
                  <a:pt x="2116" y="3506"/>
                </a:lnTo>
                <a:lnTo>
                  <a:pt x="2114" y="3503"/>
                </a:lnTo>
                <a:lnTo>
                  <a:pt x="2112" y="3501"/>
                </a:lnTo>
                <a:lnTo>
                  <a:pt x="2108" y="3500"/>
                </a:lnTo>
                <a:lnTo>
                  <a:pt x="2106" y="3499"/>
                </a:lnTo>
                <a:lnTo>
                  <a:pt x="2103" y="3500"/>
                </a:lnTo>
                <a:lnTo>
                  <a:pt x="2100" y="3501"/>
                </a:lnTo>
                <a:lnTo>
                  <a:pt x="2096" y="3505"/>
                </a:lnTo>
                <a:lnTo>
                  <a:pt x="2094" y="3508"/>
                </a:lnTo>
                <a:lnTo>
                  <a:pt x="2090" y="3512"/>
                </a:lnTo>
                <a:lnTo>
                  <a:pt x="2086" y="3523"/>
                </a:lnTo>
                <a:lnTo>
                  <a:pt x="2081" y="3532"/>
                </a:lnTo>
                <a:lnTo>
                  <a:pt x="2078" y="3536"/>
                </a:lnTo>
                <a:lnTo>
                  <a:pt x="2076" y="3539"/>
                </a:lnTo>
                <a:lnTo>
                  <a:pt x="2074" y="3542"/>
                </a:lnTo>
                <a:lnTo>
                  <a:pt x="2071" y="3543"/>
                </a:lnTo>
                <a:lnTo>
                  <a:pt x="2069" y="3543"/>
                </a:lnTo>
                <a:lnTo>
                  <a:pt x="2067" y="3541"/>
                </a:lnTo>
                <a:lnTo>
                  <a:pt x="2064" y="3538"/>
                </a:lnTo>
                <a:lnTo>
                  <a:pt x="2062" y="3533"/>
                </a:lnTo>
                <a:lnTo>
                  <a:pt x="2058" y="3524"/>
                </a:lnTo>
                <a:lnTo>
                  <a:pt x="2053" y="3514"/>
                </a:lnTo>
                <a:lnTo>
                  <a:pt x="2046" y="3506"/>
                </a:lnTo>
                <a:lnTo>
                  <a:pt x="2038" y="3498"/>
                </a:lnTo>
                <a:lnTo>
                  <a:pt x="2033" y="3495"/>
                </a:lnTo>
                <a:lnTo>
                  <a:pt x="2027" y="3493"/>
                </a:lnTo>
                <a:lnTo>
                  <a:pt x="2020" y="3493"/>
                </a:lnTo>
                <a:lnTo>
                  <a:pt x="2012" y="3493"/>
                </a:lnTo>
                <a:lnTo>
                  <a:pt x="1995" y="3497"/>
                </a:lnTo>
                <a:lnTo>
                  <a:pt x="1983" y="3499"/>
                </a:lnTo>
                <a:lnTo>
                  <a:pt x="1979" y="3500"/>
                </a:lnTo>
                <a:lnTo>
                  <a:pt x="1974" y="3500"/>
                </a:lnTo>
                <a:lnTo>
                  <a:pt x="1969" y="3499"/>
                </a:lnTo>
                <a:lnTo>
                  <a:pt x="1964" y="3498"/>
                </a:lnTo>
                <a:lnTo>
                  <a:pt x="1958" y="3494"/>
                </a:lnTo>
                <a:lnTo>
                  <a:pt x="1954" y="3489"/>
                </a:lnTo>
                <a:lnTo>
                  <a:pt x="1948" y="3485"/>
                </a:lnTo>
                <a:lnTo>
                  <a:pt x="1943" y="3479"/>
                </a:lnTo>
                <a:lnTo>
                  <a:pt x="1937" y="3474"/>
                </a:lnTo>
                <a:lnTo>
                  <a:pt x="1932" y="3469"/>
                </a:lnTo>
                <a:lnTo>
                  <a:pt x="1926" y="3466"/>
                </a:lnTo>
                <a:lnTo>
                  <a:pt x="1921" y="3464"/>
                </a:lnTo>
                <a:lnTo>
                  <a:pt x="1916" y="3463"/>
                </a:lnTo>
                <a:lnTo>
                  <a:pt x="1911" y="3462"/>
                </a:lnTo>
                <a:lnTo>
                  <a:pt x="1906" y="3461"/>
                </a:lnTo>
                <a:lnTo>
                  <a:pt x="1902" y="3459"/>
                </a:lnTo>
                <a:lnTo>
                  <a:pt x="1899" y="3455"/>
                </a:lnTo>
                <a:lnTo>
                  <a:pt x="1897" y="3451"/>
                </a:lnTo>
                <a:lnTo>
                  <a:pt x="1895" y="3447"/>
                </a:lnTo>
                <a:lnTo>
                  <a:pt x="1895" y="3441"/>
                </a:lnTo>
                <a:lnTo>
                  <a:pt x="1895" y="3434"/>
                </a:lnTo>
                <a:lnTo>
                  <a:pt x="1897" y="3426"/>
                </a:lnTo>
                <a:lnTo>
                  <a:pt x="1899" y="3419"/>
                </a:lnTo>
                <a:lnTo>
                  <a:pt x="1902" y="3411"/>
                </a:lnTo>
                <a:lnTo>
                  <a:pt x="1906" y="3404"/>
                </a:lnTo>
                <a:lnTo>
                  <a:pt x="1911" y="3397"/>
                </a:lnTo>
                <a:lnTo>
                  <a:pt x="1916" y="3390"/>
                </a:lnTo>
                <a:lnTo>
                  <a:pt x="1921" y="3384"/>
                </a:lnTo>
                <a:lnTo>
                  <a:pt x="1931" y="3374"/>
                </a:lnTo>
                <a:lnTo>
                  <a:pt x="1937" y="3366"/>
                </a:lnTo>
                <a:lnTo>
                  <a:pt x="1942" y="3358"/>
                </a:lnTo>
                <a:lnTo>
                  <a:pt x="1945" y="3348"/>
                </a:lnTo>
                <a:lnTo>
                  <a:pt x="1945" y="3342"/>
                </a:lnTo>
                <a:lnTo>
                  <a:pt x="1944" y="3335"/>
                </a:lnTo>
                <a:lnTo>
                  <a:pt x="1941" y="3328"/>
                </a:lnTo>
                <a:lnTo>
                  <a:pt x="1936" y="3322"/>
                </a:lnTo>
                <a:lnTo>
                  <a:pt x="1930" y="3316"/>
                </a:lnTo>
                <a:lnTo>
                  <a:pt x="1924" y="3312"/>
                </a:lnTo>
                <a:lnTo>
                  <a:pt x="1920" y="3310"/>
                </a:lnTo>
                <a:lnTo>
                  <a:pt x="1917" y="3310"/>
                </a:lnTo>
                <a:lnTo>
                  <a:pt x="1914" y="3309"/>
                </a:lnTo>
                <a:lnTo>
                  <a:pt x="1911" y="3310"/>
                </a:lnTo>
                <a:lnTo>
                  <a:pt x="1900" y="3315"/>
                </a:lnTo>
                <a:lnTo>
                  <a:pt x="1888" y="3322"/>
                </a:lnTo>
                <a:lnTo>
                  <a:pt x="1882" y="3324"/>
                </a:lnTo>
                <a:lnTo>
                  <a:pt x="1876" y="3328"/>
                </a:lnTo>
                <a:lnTo>
                  <a:pt x="1870" y="3329"/>
                </a:lnTo>
                <a:lnTo>
                  <a:pt x="1863" y="3330"/>
                </a:lnTo>
                <a:lnTo>
                  <a:pt x="1850" y="3329"/>
                </a:lnTo>
                <a:lnTo>
                  <a:pt x="1836" y="3327"/>
                </a:lnTo>
                <a:lnTo>
                  <a:pt x="1822" y="3322"/>
                </a:lnTo>
                <a:lnTo>
                  <a:pt x="1807" y="3315"/>
                </a:lnTo>
                <a:lnTo>
                  <a:pt x="1794" y="3306"/>
                </a:lnTo>
                <a:lnTo>
                  <a:pt x="1785" y="3298"/>
                </a:lnTo>
                <a:lnTo>
                  <a:pt x="1780" y="3293"/>
                </a:lnTo>
                <a:lnTo>
                  <a:pt x="1778" y="3289"/>
                </a:lnTo>
                <a:lnTo>
                  <a:pt x="1776" y="3284"/>
                </a:lnTo>
                <a:lnTo>
                  <a:pt x="1775" y="3279"/>
                </a:lnTo>
                <a:lnTo>
                  <a:pt x="1775" y="3273"/>
                </a:lnTo>
                <a:lnTo>
                  <a:pt x="1774" y="3268"/>
                </a:lnTo>
                <a:lnTo>
                  <a:pt x="1772" y="3264"/>
                </a:lnTo>
                <a:lnTo>
                  <a:pt x="1769" y="3260"/>
                </a:lnTo>
                <a:lnTo>
                  <a:pt x="1762" y="3253"/>
                </a:lnTo>
                <a:lnTo>
                  <a:pt x="1755" y="3248"/>
                </a:lnTo>
                <a:lnTo>
                  <a:pt x="1746" y="3242"/>
                </a:lnTo>
                <a:lnTo>
                  <a:pt x="1732" y="3234"/>
                </a:lnTo>
                <a:lnTo>
                  <a:pt x="1721" y="3227"/>
                </a:lnTo>
                <a:lnTo>
                  <a:pt x="1710" y="3221"/>
                </a:lnTo>
                <a:lnTo>
                  <a:pt x="1706" y="3218"/>
                </a:lnTo>
                <a:lnTo>
                  <a:pt x="1703" y="3216"/>
                </a:lnTo>
                <a:lnTo>
                  <a:pt x="1700" y="3211"/>
                </a:lnTo>
                <a:lnTo>
                  <a:pt x="1697" y="3208"/>
                </a:lnTo>
                <a:lnTo>
                  <a:pt x="1694" y="3198"/>
                </a:lnTo>
                <a:lnTo>
                  <a:pt x="1693" y="3189"/>
                </a:lnTo>
                <a:lnTo>
                  <a:pt x="1692" y="3179"/>
                </a:lnTo>
                <a:lnTo>
                  <a:pt x="1690" y="3172"/>
                </a:lnTo>
                <a:lnTo>
                  <a:pt x="1687" y="3169"/>
                </a:lnTo>
                <a:lnTo>
                  <a:pt x="1684" y="3166"/>
                </a:lnTo>
                <a:lnTo>
                  <a:pt x="1680" y="3164"/>
                </a:lnTo>
                <a:lnTo>
                  <a:pt x="1675" y="3163"/>
                </a:lnTo>
                <a:lnTo>
                  <a:pt x="1669" y="3161"/>
                </a:lnTo>
                <a:lnTo>
                  <a:pt x="1662" y="3158"/>
                </a:lnTo>
                <a:lnTo>
                  <a:pt x="1655" y="3154"/>
                </a:lnTo>
                <a:lnTo>
                  <a:pt x="1649" y="3150"/>
                </a:lnTo>
                <a:lnTo>
                  <a:pt x="1643" y="3145"/>
                </a:lnTo>
                <a:lnTo>
                  <a:pt x="1639" y="3140"/>
                </a:lnTo>
                <a:lnTo>
                  <a:pt x="1636" y="3134"/>
                </a:lnTo>
                <a:lnTo>
                  <a:pt x="1635" y="3128"/>
                </a:lnTo>
                <a:lnTo>
                  <a:pt x="1636" y="3122"/>
                </a:lnTo>
                <a:lnTo>
                  <a:pt x="1639" y="3116"/>
                </a:lnTo>
                <a:lnTo>
                  <a:pt x="1641" y="3110"/>
                </a:lnTo>
                <a:lnTo>
                  <a:pt x="1643" y="3104"/>
                </a:lnTo>
                <a:lnTo>
                  <a:pt x="1649" y="3094"/>
                </a:lnTo>
                <a:lnTo>
                  <a:pt x="1652" y="3084"/>
                </a:lnTo>
                <a:lnTo>
                  <a:pt x="1648" y="3075"/>
                </a:lnTo>
                <a:lnTo>
                  <a:pt x="1645" y="3063"/>
                </a:lnTo>
                <a:lnTo>
                  <a:pt x="1642" y="3056"/>
                </a:lnTo>
                <a:lnTo>
                  <a:pt x="1640" y="3047"/>
                </a:lnTo>
                <a:lnTo>
                  <a:pt x="1640" y="3038"/>
                </a:lnTo>
                <a:lnTo>
                  <a:pt x="1641" y="3027"/>
                </a:lnTo>
                <a:lnTo>
                  <a:pt x="1645" y="3007"/>
                </a:lnTo>
                <a:lnTo>
                  <a:pt x="1648" y="2995"/>
                </a:lnTo>
                <a:lnTo>
                  <a:pt x="1648" y="2990"/>
                </a:lnTo>
                <a:lnTo>
                  <a:pt x="1647" y="2987"/>
                </a:lnTo>
                <a:lnTo>
                  <a:pt x="1645" y="2982"/>
                </a:lnTo>
                <a:lnTo>
                  <a:pt x="1641" y="2978"/>
                </a:lnTo>
                <a:lnTo>
                  <a:pt x="1629" y="2969"/>
                </a:lnTo>
                <a:lnTo>
                  <a:pt x="1614" y="2958"/>
                </a:lnTo>
                <a:lnTo>
                  <a:pt x="1606" y="2953"/>
                </a:lnTo>
                <a:lnTo>
                  <a:pt x="1601" y="2949"/>
                </a:lnTo>
                <a:lnTo>
                  <a:pt x="1596" y="2944"/>
                </a:lnTo>
                <a:lnTo>
                  <a:pt x="1592" y="2940"/>
                </a:lnTo>
                <a:lnTo>
                  <a:pt x="1591" y="2937"/>
                </a:lnTo>
                <a:lnTo>
                  <a:pt x="1587" y="2934"/>
                </a:lnTo>
                <a:lnTo>
                  <a:pt x="1585" y="2933"/>
                </a:lnTo>
                <a:lnTo>
                  <a:pt x="1582" y="2932"/>
                </a:lnTo>
                <a:lnTo>
                  <a:pt x="1573" y="2932"/>
                </a:lnTo>
                <a:lnTo>
                  <a:pt x="1562" y="2932"/>
                </a:lnTo>
                <a:lnTo>
                  <a:pt x="1553" y="2931"/>
                </a:lnTo>
                <a:lnTo>
                  <a:pt x="1546" y="2930"/>
                </a:lnTo>
                <a:lnTo>
                  <a:pt x="1542" y="2930"/>
                </a:lnTo>
                <a:lnTo>
                  <a:pt x="1539" y="2930"/>
                </a:lnTo>
                <a:lnTo>
                  <a:pt x="1536" y="2932"/>
                </a:lnTo>
                <a:lnTo>
                  <a:pt x="1534" y="2936"/>
                </a:lnTo>
                <a:lnTo>
                  <a:pt x="1528" y="2943"/>
                </a:lnTo>
                <a:lnTo>
                  <a:pt x="1522" y="2947"/>
                </a:lnTo>
                <a:lnTo>
                  <a:pt x="1516" y="2950"/>
                </a:lnTo>
                <a:lnTo>
                  <a:pt x="1509" y="2951"/>
                </a:lnTo>
                <a:lnTo>
                  <a:pt x="1499" y="2950"/>
                </a:lnTo>
                <a:lnTo>
                  <a:pt x="1490" y="2949"/>
                </a:lnTo>
                <a:lnTo>
                  <a:pt x="1485" y="2949"/>
                </a:lnTo>
                <a:lnTo>
                  <a:pt x="1480" y="2949"/>
                </a:lnTo>
                <a:lnTo>
                  <a:pt x="1476" y="2950"/>
                </a:lnTo>
                <a:lnTo>
                  <a:pt x="1471" y="2952"/>
                </a:lnTo>
                <a:lnTo>
                  <a:pt x="1464" y="2958"/>
                </a:lnTo>
                <a:lnTo>
                  <a:pt x="1458" y="2963"/>
                </a:lnTo>
                <a:lnTo>
                  <a:pt x="1452" y="2964"/>
                </a:lnTo>
                <a:lnTo>
                  <a:pt x="1444" y="2964"/>
                </a:lnTo>
                <a:lnTo>
                  <a:pt x="1439" y="2963"/>
                </a:lnTo>
                <a:lnTo>
                  <a:pt x="1435" y="2959"/>
                </a:lnTo>
                <a:lnTo>
                  <a:pt x="1432" y="2955"/>
                </a:lnTo>
                <a:lnTo>
                  <a:pt x="1429" y="2949"/>
                </a:lnTo>
                <a:lnTo>
                  <a:pt x="1425" y="2937"/>
                </a:lnTo>
                <a:lnTo>
                  <a:pt x="1420" y="2926"/>
                </a:lnTo>
                <a:lnTo>
                  <a:pt x="1414" y="2918"/>
                </a:lnTo>
                <a:lnTo>
                  <a:pt x="1407" y="2906"/>
                </a:lnTo>
                <a:lnTo>
                  <a:pt x="1402" y="2899"/>
                </a:lnTo>
                <a:lnTo>
                  <a:pt x="1400" y="2890"/>
                </a:lnTo>
                <a:lnTo>
                  <a:pt x="1396" y="2880"/>
                </a:lnTo>
                <a:lnTo>
                  <a:pt x="1394" y="2867"/>
                </a:lnTo>
                <a:lnTo>
                  <a:pt x="1392" y="2854"/>
                </a:lnTo>
                <a:lnTo>
                  <a:pt x="1390" y="2842"/>
                </a:lnTo>
                <a:lnTo>
                  <a:pt x="1388" y="2832"/>
                </a:lnTo>
                <a:lnTo>
                  <a:pt x="1385" y="2825"/>
                </a:lnTo>
                <a:lnTo>
                  <a:pt x="1378" y="2812"/>
                </a:lnTo>
                <a:lnTo>
                  <a:pt x="1372" y="2805"/>
                </a:lnTo>
                <a:lnTo>
                  <a:pt x="1368" y="2796"/>
                </a:lnTo>
                <a:lnTo>
                  <a:pt x="1364" y="2788"/>
                </a:lnTo>
                <a:lnTo>
                  <a:pt x="1363" y="2779"/>
                </a:lnTo>
                <a:lnTo>
                  <a:pt x="1364" y="2770"/>
                </a:lnTo>
                <a:lnTo>
                  <a:pt x="1364" y="2767"/>
                </a:lnTo>
                <a:lnTo>
                  <a:pt x="1363" y="2763"/>
                </a:lnTo>
                <a:lnTo>
                  <a:pt x="1362" y="2760"/>
                </a:lnTo>
                <a:lnTo>
                  <a:pt x="1358" y="2755"/>
                </a:lnTo>
                <a:lnTo>
                  <a:pt x="1354" y="2751"/>
                </a:lnTo>
                <a:lnTo>
                  <a:pt x="1350" y="2748"/>
                </a:lnTo>
                <a:lnTo>
                  <a:pt x="1344" y="2744"/>
                </a:lnTo>
                <a:lnTo>
                  <a:pt x="1337" y="2741"/>
                </a:lnTo>
                <a:lnTo>
                  <a:pt x="1324" y="2737"/>
                </a:lnTo>
                <a:lnTo>
                  <a:pt x="1312" y="2732"/>
                </a:lnTo>
                <a:lnTo>
                  <a:pt x="1306" y="2729"/>
                </a:lnTo>
                <a:lnTo>
                  <a:pt x="1301" y="2725"/>
                </a:lnTo>
                <a:lnTo>
                  <a:pt x="1297" y="2722"/>
                </a:lnTo>
                <a:lnTo>
                  <a:pt x="1294" y="2717"/>
                </a:lnTo>
                <a:lnTo>
                  <a:pt x="1287" y="2707"/>
                </a:lnTo>
                <a:lnTo>
                  <a:pt x="1278" y="2698"/>
                </a:lnTo>
                <a:lnTo>
                  <a:pt x="1268" y="2690"/>
                </a:lnTo>
                <a:lnTo>
                  <a:pt x="1255" y="2684"/>
                </a:lnTo>
                <a:lnTo>
                  <a:pt x="1243" y="2678"/>
                </a:lnTo>
                <a:lnTo>
                  <a:pt x="1233" y="2672"/>
                </a:lnTo>
                <a:lnTo>
                  <a:pt x="1224" y="2666"/>
                </a:lnTo>
                <a:lnTo>
                  <a:pt x="1217" y="2659"/>
                </a:lnTo>
                <a:lnTo>
                  <a:pt x="1201" y="2643"/>
                </a:lnTo>
                <a:lnTo>
                  <a:pt x="1188" y="2634"/>
                </a:lnTo>
                <a:lnTo>
                  <a:pt x="1184" y="2630"/>
                </a:lnTo>
                <a:lnTo>
                  <a:pt x="1182" y="2628"/>
                </a:lnTo>
                <a:lnTo>
                  <a:pt x="1184" y="2622"/>
                </a:lnTo>
                <a:lnTo>
                  <a:pt x="1190" y="2615"/>
                </a:lnTo>
                <a:lnTo>
                  <a:pt x="1196" y="2606"/>
                </a:lnTo>
                <a:lnTo>
                  <a:pt x="1199" y="2600"/>
                </a:lnTo>
                <a:lnTo>
                  <a:pt x="1199" y="2599"/>
                </a:lnTo>
                <a:lnTo>
                  <a:pt x="1199" y="2597"/>
                </a:lnTo>
                <a:lnTo>
                  <a:pt x="1196" y="2596"/>
                </a:lnTo>
                <a:lnTo>
                  <a:pt x="1194" y="2596"/>
                </a:lnTo>
                <a:lnTo>
                  <a:pt x="1186" y="2593"/>
                </a:lnTo>
                <a:lnTo>
                  <a:pt x="1175" y="2592"/>
                </a:lnTo>
                <a:lnTo>
                  <a:pt x="1170" y="2591"/>
                </a:lnTo>
                <a:lnTo>
                  <a:pt x="1167" y="2588"/>
                </a:lnTo>
                <a:lnTo>
                  <a:pt x="1165" y="2587"/>
                </a:lnTo>
                <a:lnTo>
                  <a:pt x="1165" y="2585"/>
                </a:lnTo>
                <a:lnTo>
                  <a:pt x="1165" y="2584"/>
                </a:lnTo>
                <a:lnTo>
                  <a:pt x="1167" y="2581"/>
                </a:lnTo>
                <a:lnTo>
                  <a:pt x="1168" y="2577"/>
                </a:lnTo>
                <a:lnTo>
                  <a:pt x="1169" y="2571"/>
                </a:lnTo>
                <a:lnTo>
                  <a:pt x="1168" y="2564"/>
                </a:lnTo>
                <a:lnTo>
                  <a:pt x="1167" y="2556"/>
                </a:lnTo>
                <a:lnTo>
                  <a:pt x="1164" y="2550"/>
                </a:lnTo>
                <a:lnTo>
                  <a:pt x="1162" y="2543"/>
                </a:lnTo>
                <a:lnTo>
                  <a:pt x="1158" y="2539"/>
                </a:lnTo>
                <a:lnTo>
                  <a:pt x="1154" y="2534"/>
                </a:lnTo>
                <a:lnTo>
                  <a:pt x="1145" y="2528"/>
                </a:lnTo>
                <a:lnTo>
                  <a:pt x="1137" y="2520"/>
                </a:lnTo>
                <a:lnTo>
                  <a:pt x="1127" y="2511"/>
                </a:lnTo>
                <a:lnTo>
                  <a:pt x="1118" y="2503"/>
                </a:lnTo>
                <a:lnTo>
                  <a:pt x="1106" y="2493"/>
                </a:lnTo>
                <a:lnTo>
                  <a:pt x="1094" y="2483"/>
                </a:lnTo>
                <a:lnTo>
                  <a:pt x="1082" y="2473"/>
                </a:lnTo>
                <a:lnTo>
                  <a:pt x="1074" y="2467"/>
                </a:lnTo>
                <a:lnTo>
                  <a:pt x="1058" y="2459"/>
                </a:lnTo>
                <a:lnTo>
                  <a:pt x="1045" y="2452"/>
                </a:lnTo>
                <a:lnTo>
                  <a:pt x="1042" y="2451"/>
                </a:lnTo>
                <a:lnTo>
                  <a:pt x="1039" y="2449"/>
                </a:lnTo>
                <a:lnTo>
                  <a:pt x="1038" y="2447"/>
                </a:lnTo>
                <a:lnTo>
                  <a:pt x="1038" y="2445"/>
                </a:lnTo>
                <a:lnTo>
                  <a:pt x="1038" y="2441"/>
                </a:lnTo>
                <a:lnTo>
                  <a:pt x="1039" y="2438"/>
                </a:lnTo>
                <a:lnTo>
                  <a:pt x="1041" y="2435"/>
                </a:lnTo>
                <a:lnTo>
                  <a:pt x="1044" y="2432"/>
                </a:lnTo>
                <a:lnTo>
                  <a:pt x="1047" y="2428"/>
                </a:lnTo>
                <a:lnTo>
                  <a:pt x="1048" y="2423"/>
                </a:lnTo>
                <a:lnTo>
                  <a:pt x="1048" y="2419"/>
                </a:lnTo>
                <a:lnTo>
                  <a:pt x="1047" y="2414"/>
                </a:lnTo>
                <a:lnTo>
                  <a:pt x="1042" y="2405"/>
                </a:lnTo>
                <a:lnTo>
                  <a:pt x="1036" y="2397"/>
                </a:lnTo>
                <a:lnTo>
                  <a:pt x="1032" y="2392"/>
                </a:lnTo>
                <a:lnTo>
                  <a:pt x="1030" y="2389"/>
                </a:lnTo>
                <a:lnTo>
                  <a:pt x="1029" y="2384"/>
                </a:lnTo>
                <a:lnTo>
                  <a:pt x="1028" y="2379"/>
                </a:lnTo>
                <a:lnTo>
                  <a:pt x="1026" y="2375"/>
                </a:lnTo>
                <a:lnTo>
                  <a:pt x="1028" y="2369"/>
                </a:lnTo>
                <a:lnTo>
                  <a:pt x="1030" y="2361"/>
                </a:lnTo>
                <a:lnTo>
                  <a:pt x="1032" y="2354"/>
                </a:lnTo>
                <a:lnTo>
                  <a:pt x="1036" y="2347"/>
                </a:lnTo>
                <a:lnTo>
                  <a:pt x="1037" y="2341"/>
                </a:lnTo>
                <a:lnTo>
                  <a:pt x="1037" y="2335"/>
                </a:lnTo>
                <a:lnTo>
                  <a:pt x="1036" y="2332"/>
                </a:lnTo>
                <a:lnTo>
                  <a:pt x="1032" y="2328"/>
                </a:lnTo>
                <a:lnTo>
                  <a:pt x="1029" y="2325"/>
                </a:lnTo>
                <a:lnTo>
                  <a:pt x="1024" y="2322"/>
                </a:lnTo>
                <a:lnTo>
                  <a:pt x="1018" y="2321"/>
                </a:lnTo>
                <a:lnTo>
                  <a:pt x="1006" y="2317"/>
                </a:lnTo>
                <a:lnTo>
                  <a:pt x="994" y="2315"/>
                </a:lnTo>
                <a:lnTo>
                  <a:pt x="990" y="2313"/>
                </a:lnTo>
                <a:lnTo>
                  <a:pt x="984" y="2310"/>
                </a:lnTo>
                <a:lnTo>
                  <a:pt x="978" y="2306"/>
                </a:lnTo>
                <a:lnTo>
                  <a:pt x="972" y="2301"/>
                </a:lnTo>
                <a:lnTo>
                  <a:pt x="957" y="2291"/>
                </a:lnTo>
                <a:lnTo>
                  <a:pt x="944" y="2283"/>
                </a:lnTo>
                <a:lnTo>
                  <a:pt x="932" y="2276"/>
                </a:lnTo>
                <a:lnTo>
                  <a:pt x="922" y="2269"/>
                </a:lnTo>
                <a:lnTo>
                  <a:pt x="911" y="2262"/>
                </a:lnTo>
                <a:lnTo>
                  <a:pt x="899" y="2253"/>
                </a:lnTo>
                <a:lnTo>
                  <a:pt x="887" y="2246"/>
                </a:lnTo>
                <a:lnTo>
                  <a:pt x="880" y="2241"/>
                </a:lnTo>
                <a:lnTo>
                  <a:pt x="874" y="2240"/>
                </a:lnTo>
                <a:lnTo>
                  <a:pt x="867" y="2240"/>
                </a:lnTo>
                <a:lnTo>
                  <a:pt x="864" y="2240"/>
                </a:lnTo>
                <a:lnTo>
                  <a:pt x="860" y="2241"/>
                </a:lnTo>
                <a:lnTo>
                  <a:pt x="858" y="2244"/>
                </a:lnTo>
                <a:lnTo>
                  <a:pt x="855" y="2246"/>
                </a:lnTo>
                <a:lnTo>
                  <a:pt x="853" y="2250"/>
                </a:lnTo>
                <a:lnTo>
                  <a:pt x="850" y="2252"/>
                </a:lnTo>
                <a:lnTo>
                  <a:pt x="848" y="2253"/>
                </a:lnTo>
                <a:lnTo>
                  <a:pt x="846" y="2253"/>
                </a:lnTo>
                <a:lnTo>
                  <a:pt x="840" y="2251"/>
                </a:lnTo>
                <a:lnTo>
                  <a:pt x="831" y="2245"/>
                </a:lnTo>
                <a:lnTo>
                  <a:pt x="817" y="2233"/>
                </a:lnTo>
                <a:lnTo>
                  <a:pt x="809" y="2227"/>
                </a:lnTo>
                <a:lnTo>
                  <a:pt x="805" y="2227"/>
                </a:lnTo>
                <a:lnTo>
                  <a:pt x="804" y="2228"/>
                </a:lnTo>
                <a:lnTo>
                  <a:pt x="803" y="2233"/>
                </a:lnTo>
                <a:lnTo>
                  <a:pt x="801" y="2241"/>
                </a:lnTo>
                <a:lnTo>
                  <a:pt x="797" y="2257"/>
                </a:lnTo>
                <a:lnTo>
                  <a:pt x="791" y="2270"/>
                </a:lnTo>
                <a:lnTo>
                  <a:pt x="787" y="2278"/>
                </a:lnTo>
                <a:lnTo>
                  <a:pt x="783" y="2289"/>
                </a:lnTo>
                <a:lnTo>
                  <a:pt x="776" y="2300"/>
                </a:lnTo>
                <a:lnTo>
                  <a:pt x="768" y="2310"/>
                </a:lnTo>
                <a:lnTo>
                  <a:pt x="765" y="2315"/>
                </a:lnTo>
                <a:lnTo>
                  <a:pt x="761" y="2317"/>
                </a:lnTo>
                <a:lnTo>
                  <a:pt x="758" y="2319"/>
                </a:lnTo>
                <a:lnTo>
                  <a:pt x="755" y="2320"/>
                </a:lnTo>
                <a:lnTo>
                  <a:pt x="749" y="2320"/>
                </a:lnTo>
                <a:lnTo>
                  <a:pt x="743" y="2319"/>
                </a:lnTo>
                <a:lnTo>
                  <a:pt x="730" y="2317"/>
                </a:lnTo>
                <a:lnTo>
                  <a:pt x="717" y="2317"/>
                </a:lnTo>
                <a:lnTo>
                  <a:pt x="715" y="2319"/>
                </a:lnTo>
                <a:lnTo>
                  <a:pt x="714" y="2320"/>
                </a:lnTo>
                <a:lnTo>
                  <a:pt x="714" y="2322"/>
                </a:lnTo>
                <a:lnTo>
                  <a:pt x="714" y="2325"/>
                </a:lnTo>
                <a:lnTo>
                  <a:pt x="716" y="2332"/>
                </a:lnTo>
                <a:lnTo>
                  <a:pt x="720" y="2340"/>
                </a:lnTo>
                <a:lnTo>
                  <a:pt x="721" y="2345"/>
                </a:lnTo>
                <a:lnTo>
                  <a:pt x="722" y="2350"/>
                </a:lnTo>
                <a:lnTo>
                  <a:pt x="722" y="2353"/>
                </a:lnTo>
                <a:lnTo>
                  <a:pt x="722" y="2357"/>
                </a:lnTo>
                <a:lnTo>
                  <a:pt x="720" y="2360"/>
                </a:lnTo>
                <a:lnTo>
                  <a:pt x="716" y="2363"/>
                </a:lnTo>
                <a:lnTo>
                  <a:pt x="710" y="2366"/>
                </a:lnTo>
                <a:lnTo>
                  <a:pt x="703" y="2367"/>
                </a:lnTo>
                <a:lnTo>
                  <a:pt x="695" y="2369"/>
                </a:lnTo>
                <a:lnTo>
                  <a:pt x="686" y="2369"/>
                </a:lnTo>
                <a:lnTo>
                  <a:pt x="678" y="2366"/>
                </a:lnTo>
                <a:lnTo>
                  <a:pt x="671" y="2364"/>
                </a:lnTo>
                <a:lnTo>
                  <a:pt x="664" y="2360"/>
                </a:lnTo>
                <a:lnTo>
                  <a:pt x="658" y="2356"/>
                </a:lnTo>
                <a:lnTo>
                  <a:pt x="653" y="2351"/>
                </a:lnTo>
                <a:lnTo>
                  <a:pt x="650" y="2345"/>
                </a:lnTo>
                <a:lnTo>
                  <a:pt x="647" y="2339"/>
                </a:lnTo>
                <a:lnTo>
                  <a:pt x="646" y="2331"/>
                </a:lnTo>
                <a:lnTo>
                  <a:pt x="646" y="2321"/>
                </a:lnTo>
                <a:lnTo>
                  <a:pt x="646" y="2312"/>
                </a:lnTo>
                <a:lnTo>
                  <a:pt x="647" y="2293"/>
                </a:lnTo>
                <a:lnTo>
                  <a:pt x="647" y="2275"/>
                </a:lnTo>
                <a:lnTo>
                  <a:pt x="647" y="2268"/>
                </a:lnTo>
                <a:lnTo>
                  <a:pt x="646" y="2260"/>
                </a:lnTo>
                <a:lnTo>
                  <a:pt x="644" y="2254"/>
                </a:lnTo>
                <a:lnTo>
                  <a:pt x="641" y="2249"/>
                </a:lnTo>
                <a:lnTo>
                  <a:pt x="638" y="2244"/>
                </a:lnTo>
                <a:lnTo>
                  <a:pt x="634" y="2239"/>
                </a:lnTo>
                <a:lnTo>
                  <a:pt x="629" y="2235"/>
                </a:lnTo>
                <a:lnTo>
                  <a:pt x="625" y="2233"/>
                </a:lnTo>
                <a:lnTo>
                  <a:pt x="615" y="2228"/>
                </a:lnTo>
                <a:lnTo>
                  <a:pt x="606" y="2222"/>
                </a:lnTo>
                <a:lnTo>
                  <a:pt x="597" y="2215"/>
                </a:lnTo>
                <a:lnTo>
                  <a:pt x="588" y="2206"/>
                </a:lnTo>
                <a:lnTo>
                  <a:pt x="578" y="2193"/>
                </a:lnTo>
                <a:lnTo>
                  <a:pt x="568" y="2178"/>
                </a:lnTo>
                <a:lnTo>
                  <a:pt x="557" y="2165"/>
                </a:lnTo>
                <a:lnTo>
                  <a:pt x="547" y="2155"/>
                </a:lnTo>
                <a:lnTo>
                  <a:pt x="544" y="2151"/>
                </a:lnTo>
                <a:lnTo>
                  <a:pt x="541" y="2146"/>
                </a:lnTo>
                <a:lnTo>
                  <a:pt x="539" y="2142"/>
                </a:lnTo>
                <a:lnTo>
                  <a:pt x="538" y="2137"/>
                </a:lnTo>
                <a:lnTo>
                  <a:pt x="537" y="2132"/>
                </a:lnTo>
                <a:lnTo>
                  <a:pt x="534" y="2127"/>
                </a:lnTo>
                <a:lnTo>
                  <a:pt x="532" y="2123"/>
                </a:lnTo>
                <a:lnTo>
                  <a:pt x="527" y="2119"/>
                </a:lnTo>
                <a:lnTo>
                  <a:pt x="518" y="2114"/>
                </a:lnTo>
                <a:lnTo>
                  <a:pt x="505" y="2107"/>
                </a:lnTo>
                <a:lnTo>
                  <a:pt x="496" y="2104"/>
                </a:lnTo>
                <a:lnTo>
                  <a:pt x="488" y="2099"/>
                </a:lnTo>
                <a:lnTo>
                  <a:pt x="481" y="2094"/>
                </a:lnTo>
                <a:lnTo>
                  <a:pt x="472" y="2087"/>
                </a:lnTo>
                <a:lnTo>
                  <a:pt x="457" y="2073"/>
                </a:lnTo>
                <a:lnTo>
                  <a:pt x="440" y="2057"/>
                </a:lnTo>
                <a:lnTo>
                  <a:pt x="425" y="2041"/>
                </a:lnTo>
                <a:lnTo>
                  <a:pt x="413" y="2026"/>
                </a:lnTo>
                <a:lnTo>
                  <a:pt x="407" y="2022"/>
                </a:lnTo>
                <a:lnTo>
                  <a:pt x="400" y="2017"/>
                </a:lnTo>
                <a:lnTo>
                  <a:pt x="392" y="2014"/>
                </a:lnTo>
                <a:lnTo>
                  <a:pt x="383" y="2012"/>
                </a:lnTo>
                <a:lnTo>
                  <a:pt x="376" y="2010"/>
                </a:lnTo>
                <a:lnTo>
                  <a:pt x="369" y="2007"/>
                </a:lnTo>
                <a:lnTo>
                  <a:pt x="362" y="2005"/>
                </a:lnTo>
                <a:lnTo>
                  <a:pt x="357" y="2003"/>
                </a:lnTo>
                <a:lnTo>
                  <a:pt x="352" y="1998"/>
                </a:lnTo>
                <a:lnTo>
                  <a:pt x="349" y="1993"/>
                </a:lnTo>
                <a:lnTo>
                  <a:pt x="345" y="1986"/>
                </a:lnTo>
                <a:lnTo>
                  <a:pt x="342" y="1980"/>
                </a:lnTo>
                <a:lnTo>
                  <a:pt x="338" y="1972"/>
                </a:lnTo>
                <a:lnTo>
                  <a:pt x="336" y="1964"/>
                </a:lnTo>
                <a:lnTo>
                  <a:pt x="335" y="1956"/>
                </a:lnTo>
                <a:lnTo>
                  <a:pt x="335" y="1949"/>
                </a:lnTo>
                <a:lnTo>
                  <a:pt x="335" y="1934"/>
                </a:lnTo>
                <a:lnTo>
                  <a:pt x="335" y="1917"/>
                </a:lnTo>
                <a:lnTo>
                  <a:pt x="335" y="1909"/>
                </a:lnTo>
                <a:lnTo>
                  <a:pt x="332" y="1899"/>
                </a:lnTo>
                <a:lnTo>
                  <a:pt x="330" y="1890"/>
                </a:lnTo>
                <a:lnTo>
                  <a:pt x="326" y="1880"/>
                </a:lnTo>
                <a:lnTo>
                  <a:pt x="317" y="1861"/>
                </a:lnTo>
                <a:lnTo>
                  <a:pt x="306" y="1844"/>
                </a:lnTo>
                <a:lnTo>
                  <a:pt x="296" y="1829"/>
                </a:lnTo>
                <a:lnTo>
                  <a:pt x="287" y="1814"/>
                </a:lnTo>
                <a:lnTo>
                  <a:pt x="282" y="1808"/>
                </a:lnTo>
                <a:lnTo>
                  <a:pt x="277" y="1803"/>
                </a:lnTo>
                <a:lnTo>
                  <a:pt x="273" y="1800"/>
                </a:lnTo>
                <a:lnTo>
                  <a:pt x="267" y="1799"/>
                </a:lnTo>
                <a:lnTo>
                  <a:pt x="256" y="1799"/>
                </a:lnTo>
                <a:lnTo>
                  <a:pt x="247" y="1800"/>
                </a:lnTo>
                <a:lnTo>
                  <a:pt x="242" y="1799"/>
                </a:lnTo>
                <a:lnTo>
                  <a:pt x="237" y="1798"/>
                </a:lnTo>
                <a:lnTo>
                  <a:pt x="232" y="1795"/>
                </a:lnTo>
                <a:lnTo>
                  <a:pt x="226" y="1790"/>
                </a:lnTo>
                <a:lnTo>
                  <a:pt x="222" y="1784"/>
                </a:lnTo>
                <a:lnTo>
                  <a:pt x="217" y="1779"/>
                </a:lnTo>
                <a:lnTo>
                  <a:pt x="213" y="1773"/>
                </a:lnTo>
                <a:lnTo>
                  <a:pt x="210" y="1767"/>
                </a:lnTo>
                <a:lnTo>
                  <a:pt x="200" y="1759"/>
                </a:lnTo>
                <a:lnTo>
                  <a:pt x="191" y="1752"/>
                </a:lnTo>
                <a:lnTo>
                  <a:pt x="189" y="1741"/>
                </a:lnTo>
                <a:lnTo>
                  <a:pt x="188" y="1735"/>
                </a:lnTo>
                <a:lnTo>
                  <a:pt x="185" y="1734"/>
                </a:lnTo>
                <a:lnTo>
                  <a:pt x="182" y="1733"/>
                </a:lnTo>
                <a:lnTo>
                  <a:pt x="179" y="1733"/>
                </a:lnTo>
                <a:lnTo>
                  <a:pt x="174" y="1733"/>
                </a:lnTo>
                <a:lnTo>
                  <a:pt x="166" y="1734"/>
                </a:lnTo>
                <a:lnTo>
                  <a:pt x="157" y="1735"/>
                </a:lnTo>
                <a:lnTo>
                  <a:pt x="151" y="1736"/>
                </a:lnTo>
                <a:lnTo>
                  <a:pt x="148" y="1739"/>
                </a:lnTo>
                <a:lnTo>
                  <a:pt x="147" y="1742"/>
                </a:lnTo>
                <a:lnTo>
                  <a:pt x="148" y="1749"/>
                </a:lnTo>
                <a:lnTo>
                  <a:pt x="148" y="1753"/>
                </a:lnTo>
                <a:lnTo>
                  <a:pt x="147" y="1756"/>
                </a:lnTo>
                <a:lnTo>
                  <a:pt x="145" y="1759"/>
                </a:lnTo>
                <a:lnTo>
                  <a:pt x="144" y="1760"/>
                </a:lnTo>
                <a:lnTo>
                  <a:pt x="140" y="1761"/>
                </a:lnTo>
                <a:lnTo>
                  <a:pt x="132" y="1760"/>
                </a:lnTo>
                <a:lnTo>
                  <a:pt x="125" y="1758"/>
                </a:lnTo>
                <a:lnTo>
                  <a:pt x="118" y="1755"/>
                </a:lnTo>
                <a:lnTo>
                  <a:pt x="115" y="1753"/>
                </a:lnTo>
                <a:lnTo>
                  <a:pt x="112" y="1751"/>
                </a:lnTo>
                <a:lnTo>
                  <a:pt x="110" y="1748"/>
                </a:lnTo>
                <a:lnTo>
                  <a:pt x="109" y="1743"/>
                </a:lnTo>
                <a:lnTo>
                  <a:pt x="107" y="1736"/>
                </a:lnTo>
                <a:lnTo>
                  <a:pt x="104" y="1730"/>
                </a:lnTo>
                <a:lnTo>
                  <a:pt x="100" y="1728"/>
                </a:lnTo>
                <a:lnTo>
                  <a:pt x="98" y="1726"/>
                </a:lnTo>
                <a:lnTo>
                  <a:pt x="93" y="1724"/>
                </a:lnTo>
                <a:lnTo>
                  <a:pt x="88" y="1723"/>
                </a:lnTo>
                <a:lnTo>
                  <a:pt x="82" y="1722"/>
                </a:lnTo>
                <a:lnTo>
                  <a:pt x="77" y="1721"/>
                </a:lnTo>
                <a:lnTo>
                  <a:pt x="71" y="1718"/>
                </a:lnTo>
                <a:lnTo>
                  <a:pt x="63" y="1716"/>
                </a:lnTo>
                <a:lnTo>
                  <a:pt x="59" y="1711"/>
                </a:lnTo>
                <a:lnTo>
                  <a:pt x="54" y="1705"/>
                </a:lnTo>
                <a:lnTo>
                  <a:pt x="49" y="1698"/>
                </a:lnTo>
                <a:lnTo>
                  <a:pt x="47" y="1689"/>
                </a:lnTo>
                <a:lnTo>
                  <a:pt x="44" y="1667"/>
                </a:lnTo>
                <a:lnTo>
                  <a:pt x="44" y="1646"/>
                </a:lnTo>
                <a:lnTo>
                  <a:pt x="46" y="1626"/>
                </a:lnTo>
                <a:lnTo>
                  <a:pt x="44" y="1608"/>
                </a:lnTo>
                <a:lnTo>
                  <a:pt x="41" y="1597"/>
                </a:lnTo>
                <a:lnTo>
                  <a:pt x="36" y="1587"/>
                </a:lnTo>
                <a:lnTo>
                  <a:pt x="34" y="1577"/>
                </a:lnTo>
                <a:lnTo>
                  <a:pt x="33" y="1570"/>
                </a:lnTo>
                <a:lnTo>
                  <a:pt x="30" y="1567"/>
                </a:lnTo>
                <a:lnTo>
                  <a:pt x="29" y="1565"/>
                </a:lnTo>
                <a:lnTo>
                  <a:pt x="28" y="1564"/>
                </a:lnTo>
                <a:lnTo>
                  <a:pt x="25" y="1563"/>
                </a:lnTo>
                <a:lnTo>
                  <a:pt x="21" y="1563"/>
                </a:lnTo>
                <a:lnTo>
                  <a:pt x="16" y="1562"/>
                </a:lnTo>
                <a:lnTo>
                  <a:pt x="11" y="1559"/>
                </a:lnTo>
                <a:lnTo>
                  <a:pt x="8" y="1556"/>
                </a:lnTo>
                <a:lnTo>
                  <a:pt x="5" y="1552"/>
                </a:lnTo>
                <a:lnTo>
                  <a:pt x="4" y="1546"/>
                </a:lnTo>
                <a:lnTo>
                  <a:pt x="4" y="1538"/>
                </a:lnTo>
                <a:lnTo>
                  <a:pt x="6" y="1528"/>
                </a:lnTo>
                <a:lnTo>
                  <a:pt x="10" y="1522"/>
                </a:lnTo>
                <a:lnTo>
                  <a:pt x="14" y="1516"/>
                </a:lnTo>
                <a:lnTo>
                  <a:pt x="16" y="1513"/>
                </a:lnTo>
                <a:lnTo>
                  <a:pt x="17" y="1509"/>
                </a:lnTo>
                <a:lnTo>
                  <a:pt x="17" y="1507"/>
                </a:lnTo>
                <a:lnTo>
                  <a:pt x="17" y="1503"/>
                </a:lnTo>
                <a:lnTo>
                  <a:pt x="15" y="1495"/>
                </a:lnTo>
                <a:lnTo>
                  <a:pt x="14" y="1487"/>
                </a:lnTo>
                <a:lnTo>
                  <a:pt x="14" y="1480"/>
                </a:lnTo>
                <a:lnTo>
                  <a:pt x="14" y="1472"/>
                </a:lnTo>
                <a:lnTo>
                  <a:pt x="16" y="1468"/>
                </a:lnTo>
                <a:lnTo>
                  <a:pt x="18" y="1463"/>
                </a:lnTo>
                <a:lnTo>
                  <a:pt x="23" y="1458"/>
                </a:lnTo>
                <a:lnTo>
                  <a:pt x="28" y="1456"/>
                </a:lnTo>
                <a:lnTo>
                  <a:pt x="42" y="1451"/>
                </a:lnTo>
                <a:lnTo>
                  <a:pt x="54" y="1446"/>
                </a:lnTo>
                <a:lnTo>
                  <a:pt x="58" y="1444"/>
                </a:lnTo>
                <a:lnTo>
                  <a:pt x="61" y="1440"/>
                </a:lnTo>
                <a:lnTo>
                  <a:pt x="62" y="1437"/>
                </a:lnTo>
                <a:lnTo>
                  <a:pt x="62" y="1430"/>
                </a:lnTo>
                <a:lnTo>
                  <a:pt x="58" y="1418"/>
                </a:lnTo>
                <a:lnTo>
                  <a:pt x="52" y="1406"/>
                </a:lnTo>
                <a:lnTo>
                  <a:pt x="48" y="1399"/>
                </a:lnTo>
                <a:lnTo>
                  <a:pt x="44" y="1390"/>
                </a:lnTo>
                <a:lnTo>
                  <a:pt x="42" y="1382"/>
                </a:lnTo>
                <a:lnTo>
                  <a:pt x="40" y="1371"/>
                </a:lnTo>
                <a:lnTo>
                  <a:pt x="37" y="1361"/>
                </a:lnTo>
                <a:lnTo>
                  <a:pt x="36" y="1350"/>
                </a:lnTo>
                <a:lnTo>
                  <a:pt x="35" y="1340"/>
                </a:lnTo>
                <a:lnTo>
                  <a:pt x="35" y="1332"/>
                </a:lnTo>
                <a:lnTo>
                  <a:pt x="36" y="1324"/>
                </a:lnTo>
                <a:lnTo>
                  <a:pt x="39" y="1318"/>
                </a:lnTo>
                <a:lnTo>
                  <a:pt x="41" y="1316"/>
                </a:lnTo>
                <a:lnTo>
                  <a:pt x="43" y="1314"/>
                </a:lnTo>
                <a:lnTo>
                  <a:pt x="47" y="1312"/>
                </a:lnTo>
                <a:lnTo>
                  <a:pt x="49" y="1312"/>
                </a:lnTo>
                <a:lnTo>
                  <a:pt x="63" y="1307"/>
                </a:lnTo>
                <a:lnTo>
                  <a:pt x="75" y="1302"/>
                </a:lnTo>
                <a:lnTo>
                  <a:pt x="79" y="1300"/>
                </a:lnTo>
                <a:lnTo>
                  <a:pt x="82" y="1298"/>
                </a:lnTo>
                <a:lnTo>
                  <a:pt x="84" y="1294"/>
                </a:lnTo>
                <a:lnTo>
                  <a:pt x="82" y="1292"/>
                </a:lnTo>
                <a:lnTo>
                  <a:pt x="75" y="1286"/>
                </a:lnTo>
                <a:lnTo>
                  <a:pt x="66" y="1279"/>
                </a:lnTo>
                <a:lnTo>
                  <a:pt x="60" y="1274"/>
                </a:lnTo>
                <a:lnTo>
                  <a:pt x="54" y="1268"/>
                </a:lnTo>
                <a:lnTo>
                  <a:pt x="48" y="1262"/>
                </a:lnTo>
                <a:lnTo>
                  <a:pt x="43" y="1254"/>
                </a:lnTo>
                <a:lnTo>
                  <a:pt x="34" y="1236"/>
                </a:lnTo>
                <a:lnTo>
                  <a:pt x="28" y="1220"/>
                </a:lnTo>
                <a:lnTo>
                  <a:pt x="25" y="1212"/>
                </a:lnTo>
                <a:lnTo>
                  <a:pt x="23" y="1206"/>
                </a:lnTo>
                <a:lnTo>
                  <a:pt x="19" y="1200"/>
                </a:lnTo>
                <a:lnTo>
                  <a:pt x="16" y="1195"/>
                </a:lnTo>
                <a:lnTo>
                  <a:pt x="9" y="1188"/>
                </a:lnTo>
                <a:lnTo>
                  <a:pt x="3" y="1179"/>
                </a:lnTo>
                <a:lnTo>
                  <a:pt x="0" y="1173"/>
                </a:lnTo>
                <a:lnTo>
                  <a:pt x="0" y="1167"/>
                </a:lnTo>
                <a:lnTo>
                  <a:pt x="3" y="1161"/>
                </a:lnTo>
                <a:lnTo>
                  <a:pt x="6" y="1153"/>
                </a:lnTo>
                <a:lnTo>
                  <a:pt x="10" y="1144"/>
                </a:lnTo>
                <a:lnTo>
                  <a:pt x="14" y="1137"/>
                </a:lnTo>
                <a:lnTo>
                  <a:pt x="19" y="1134"/>
                </a:lnTo>
                <a:lnTo>
                  <a:pt x="24" y="1131"/>
                </a:lnTo>
                <a:lnTo>
                  <a:pt x="27" y="1129"/>
                </a:lnTo>
                <a:lnTo>
                  <a:pt x="29" y="1127"/>
                </a:lnTo>
                <a:lnTo>
                  <a:pt x="31" y="1122"/>
                </a:lnTo>
                <a:lnTo>
                  <a:pt x="33" y="1117"/>
                </a:lnTo>
                <a:lnTo>
                  <a:pt x="36" y="1103"/>
                </a:lnTo>
                <a:lnTo>
                  <a:pt x="39" y="1090"/>
                </a:lnTo>
                <a:lnTo>
                  <a:pt x="40" y="1084"/>
                </a:lnTo>
                <a:lnTo>
                  <a:pt x="41" y="1078"/>
                </a:lnTo>
                <a:lnTo>
                  <a:pt x="41" y="1071"/>
                </a:lnTo>
                <a:lnTo>
                  <a:pt x="40" y="1064"/>
                </a:lnTo>
                <a:lnTo>
                  <a:pt x="36" y="1046"/>
                </a:lnTo>
                <a:lnTo>
                  <a:pt x="35" y="1028"/>
                </a:lnTo>
                <a:lnTo>
                  <a:pt x="35" y="1020"/>
                </a:lnTo>
                <a:lnTo>
                  <a:pt x="36" y="1011"/>
                </a:lnTo>
                <a:lnTo>
                  <a:pt x="40" y="1005"/>
                </a:lnTo>
                <a:lnTo>
                  <a:pt x="44" y="999"/>
                </a:lnTo>
                <a:lnTo>
                  <a:pt x="50" y="997"/>
                </a:lnTo>
                <a:lnTo>
                  <a:pt x="58" y="995"/>
                </a:lnTo>
                <a:lnTo>
                  <a:pt x="65" y="995"/>
                </a:lnTo>
                <a:lnTo>
                  <a:pt x="73" y="993"/>
                </a:lnTo>
                <a:lnTo>
                  <a:pt x="80" y="993"/>
                </a:lnTo>
                <a:lnTo>
                  <a:pt x="90" y="993"/>
                </a:lnTo>
                <a:lnTo>
                  <a:pt x="98" y="992"/>
                </a:lnTo>
                <a:lnTo>
                  <a:pt x="107" y="990"/>
                </a:lnTo>
                <a:lnTo>
                  <a:pt x="125" y="983"/>
                </a:lnTo>
                <a:lnTo>
                  <a:pt x="142" y="978"/>
                </a:lnTo>
                <a:lnTo>
                  <a:pt x="149" y="977"/>
                </a:lnTo>
                <a:lnTo>
                  <a:pt x="156" y="976"/>
                </a:lnTo>
                <a:lnTo>
                  <a:pt x="161" y="977"/>
                </a:lnTo>
                <a:lnTo>
                  <a:pt x="165" y="980"/>
                </a:lnTo>
                <a:lnTo>
                  <a:pt x="169" y="989"/>
                </a:lnTo>
                <a:lnTo>
                  <a:pt x="172" y="997"/>
                </a:lnTo>
                <a:lnTo>
                  <a:pt x="172" y="1001"/>
                </a:lnTo>
                <a:lnTo>
                  <a:pt x="172" y="1005"/>
                </a:lnTo>
                <a:lnTo>
                  <a:pt x="170" y="1009"/>
                </a:lnTo>
                <a:lnTo>
                  <a:pt x="168" y="1014"/>
                </a:lnTo>
                <a:lnTo>
                  <a:pt x="163" y="1024"/>
                </a:lnTo>
                <a:lnTo>
                  <a:pt x="160" y="1041"/>
                </a:lnTo>
                <a:lnTo>
                  <a:pt x="157" y="1059"/>
                </a:lnTo>
                <a:lnTo>
                  <a:pt x="156" y="1073"/>
                </a:lnTo>
                <a:lnTo>
                  <a:pt x="156" y="1079"/>
                </a:lnTo>
                <a:lnTo>
                  <a:pt x="156" y="1084"/>
                </a:lnTo>
                <a:lnTo>
                  <a:pt x="157" y="1088"/>
                </a:lnTo>
                <a:lnTo>
                  <a:pt x="160" y="1093"/>
                </a:lnTo>
                <a:lnTo>
                  <a:pt x="163" y="1100"/>
                </a:lnTo>
                <a:lnTo>
                  <a:pt x="169" y="1106"/>
                </a:lnTo>
                <a:lnTo>
                  <a:pt x="175" y="1116"/>
                </a:lnTo>
                <a:lnTo>
                  <a:pt x="182" y="1128"/>
                </a:lnTo>
                <a:lnTo>
                  <a:pt x="187" y="1134"/>
                </a:lnTo>
                <a:lnTo>
                  <a:pt x="193" y="1137"/>
                </a:lnTo>
                <a:lnTo>
                  <a:pt x="199" y="1141"/>
                </a:lnTo>
                <a:lnTo>
                  <a:pt x="207" y="1142"/>
                </a:lnTo>
                <a:lnTo>
                  <a:pt x="224" y="1144"/>
                </a:lnTo>
                <a:lnTo>
                  <a:pt x="239" y="1148"/>
                </a:lnTo>
                <a:lnTo>
                  <a:pt x="247" y="1149"/>
                </a:lnTo>
                <a:lnTo>
                  <a:pt x="252" y="1149"/>
                </a:lnTo>
                <a:lnTo>
                  <a:pt x="255" y="1149"/>
                </a:lnTo>
                <a:lnTo>
                  <a:pt x="256" y="1148"/>
                </a:lnTo>
                <a:lnTo>
                  <a:pt x="258" y="1147"/>
                </a:lnTo>
                <a:lnTo>
                  <a:pt x="258" y="1143"/>
                </a:lnTo>
                <a:lnTo>
                  <a:pt x="262" y="1134"/>
                </a:lnTo>
                <a:lnTo>
                  <a:pt x="264" y="1125"/>
                </a:lnTo>
                <a:lnTo>
                  <a:pt x="266" y="1122"/>
                </a:lnTo>
                <a:lnTo>
                  <a:pt x="269" y="1119"/>
                </a:lnTo>
                <a:lnTo>
                  <a:pt x="274" y="1117"/>
                </a:lnTo>
                <a:lnTo>
                  <a:pt x="280" y="1116"/>
                </a:lnTo>
                <a:lnTo>
                  <a:pt x="291" y="1112"/>
                </a:lnTo>
                <a:lnTo>
                  <a:pt x="302" y="1108"/>
                </a:lnTo>
                <a:lnTo>
                  <a:pt x="313" y="1105"/>
                </a:lnTo>
                <a:lnTo>
                  <a:pt x="323" y="1102"/>
                </a:lnTo>
                <a:lnTo>
                  <a:pt x="327" y="1099"/>
                </a:lnTo>
                <a:lnTo>
                  <a:pt x="332" y="1097"/>
                </a:lnTo>
                <a:lnTo>
                  <a:pt x="336" y="1094"/>
                </a:lnTo>
                <a:lnTo>
                  <a:pt x="339" y="1090"/>
                </a:lnTo>
                <a:lnTo>
                  <a:pt x="344" y="1083"/>
                </a:lnTo>
                <a:lnTo>
                  <a:pt x="346" y="1075"/>
                </a:lnTo>
                <a:lnTo>
                  <a:pt x="350" y="1067"/>
                </a:lnTo>
                <a:lnTo>
                  <a:pt x="351" y="1060"/>
                </a:lnTo>
                <a:lnTo>
                  <a:pt x="355" y="1046"/>
                </a:lnTo>
                <a:lnTo>
                  <a:pt x="358" y="1034"/>
                </a:lnTo>
                <a:lnTo>
                  <a:pt x="359" y="1028"/>
                </a:lnTo>
                <a:lnTo>
                  <a:pt x="361" y="1023"/>
                </a:lnTo>
                <a:lnTo>
                  <a:pt x="361" y="1017"/>
                </a:lnTo>
                <a:lnTo>
                  <a:pt x="359" y="1010"/>
                </a:lnTo>
                <a:lnTo>
                  <a:pt x="357" y="999"/>
                </a:lnTo>
                <a:lnTo>
                  <a:pt x="355" y="992"/>
                </a:lnTo>
                <a:lnTo>
                  <a:pt x="355" y="984"/>
                </a:lnTo>
                <a:lnTo>
                  <a:pt x="357" y="970"/>
                </a:lnTo>
                <a:lnTo>
                  <a:pt x="361" y="954"/>
                </a:lnTo>
                <a:lnTo>
                  <a:pt x="363" y="939"/>
                </a:lnTo>
                <a:lnTo>
                  <a:pt x="365" y="924"/>
                </a:lnTo>
                <a:lnTo>
                  <a:pt x="367" y="913"/>
                </a:lnTo>
                <a:lnTo>
                  <a:pt x="367" y="907"/>
                </a:lnTo>
                <a:lnTo>
                  <a:pt x="365" y="900"/>
                </a:lnTo>
                <a:lnTo>
                  <a:pt x="364" y="892"/>
                </a:lnTo>
                <a:lnTo>
                  <a:pt x="362" y="883"/>
                </a:lnTo>
                <a:lnTo>
                  <a:pt x="361" y="877"/>
                </a:lnTo>
                <a:lnTo>
                  <a:pt x="361" y="869"/>
                </a:lnTo>
                <a:lnTo>
                  <a:pt x="362" y="860"/>
                </a:lnTo>
                <a:lnTo>
                  <a:pt x="364" y="852"/>
                </a:lnTo>
                <a:lnTo>
                  <a:pt x="369" y="835"/>
                </a:lnTo>
                <a:lnTo>
                  <a:pt x="370" y="821"/>
                </a:lnTo>
                <a:lnTo>
                  <a:pt x="368" y="814"/>
                </a:lnTo>
                <a:lnTo>
                  <a:pt x="364" y="808"/>
                </a:lnTo>
                <a:lnTo>
                  <a:pt x="359" y="803"/>
                </a:lnTo>
                <a:lnTo>
                  <a:pt x="357" y="798"/>
                </a:lnTo>
                <a:lnTo>
                  <a:pt x="352" y="785"/>
                </a:lnTo>
                <a:lnTo>
                  <a:pt x="350" y="770"/>
                </a:lnTo>
                <a:lnTo>
                  <a:pt x="348" y="753"/>
                </a:lnTo>
                <a:lnTo>
                  <a:pt x="343" y="739"/>
                </a:lnTo>
                <a:lnTo>
                  <a:pt x="336" y="724"/>
                </a:lnTo>
                <a:lnTo>
                  <a:pt x="324" y="703"/>
                </a:lnTo>
                <a:lnTo>
                  <a:pt x="313" y="684"/>
                </a:lnTo>
                <a:lnTo>
                  <a:pt x="306" y="671"/>
                </a:lnTo>
                <a:lnTo>
                  <a:pt x="301" y="652"/>
                </a:lnTo>
                <a:lnTo>
                  <a:pt x="295" y="638"/>
                </a:lnTo>
                <a:lnTo>
                  <a:pt x="293" y="634"/>
                </a:lnTo>
                <a:lnTo>
                  <a:pt x="291" y="627"/>
                </a:lnTo>
                <a:lnTo>
                  <a:pt x="291" y="623"/>
                </a:lnTo>
                <a:lnTo>
                  <a:pt x="291" y="617"/>
                </a:lnTo>
                <a:lnTo>
                  <a:pt x="292" y="612"/>
                </a:lnTo>
                <a:lnTo>
                  <a:pt x="294" y="606"/>
                </a:lnTo>
                <a:lnTo>
                  <a:pt x="291" y="589"/>
                </a:lnTo>
                <a:lnTo>
                  <a:pt x="286" y="573"/>
                </a:lnTo>
                <a:lnTo>
                  <a:pt x="288" y="568"/>
                </a:lnTo>
                <a:lnTo>
                  <a:pt x="293" y="564"/>
                </a:lnTo>
                <a:lnTo>
                  <a:pt x="299" y="562"/>
                </a:lnTo>
                <a:lnTo>
                  <a:pt x="305" y="560"/>
                </a:lnTo>
                <a:lnTo>
                  <a:pt x="311" y="557"/>
                </a:lnTo>
                <a:lnTo>
                  <a:pt x="315" y="556"/>
                </a:lnTo>
                <a:lnTo>
                  <a:pt x="320" y="554"/>
                </a:lnTo>
                <a:lnTo>
                  <a:pt x="323" y="551"/>
                </a:lnTo>
                <a:lnTo>
                  <a:pt x="326" y="541"/>
                </a:lnTo>
                <a:lnTo>
                  <a:pt x="327" y="532"/>
                </a:lnTo>
                <a:lnTo>
                  <a:pt x="330" y="523"/>
                </a:lnTo>
                <a:lnTo>
                  <a:pt x="333" y="507"/>
                </a:lnTo>
                <a:lnTo>
                  <a:pt x="337" y="488"/>
                </a:lnTo>
                <a:lnTo>
                  <a:pt x="340" y="470"/>
                </a:lnTo>
                <a:lnTo>
                  <a:pt x="342" y="454"/>
                </a:lnTo>
                <a:lnTo>
                  <a:pt x="339" y="443"/>
                </a:lnTo>
                <a:lnTo>
                  <a:pt x="335" y="430"/>
                </a:lnTo>
                <a:lnTo>
                  <a:pt x="330" y="412"/>
                </a:lnTo>
                <a:lnTo>
                  <a:pt x="329" y="404"/>
                </a:lnTo>
                <a:lnTo>
                  <a:pt x="330" y="397"/>
                </a:lnTo>
                <a:lnTo>
                  <a:pt x="331" y="394"/>
                </a:lnTo>
                <a:lnTo>
                  <a:pt x="333" y="392"/>
                </a:lnTo>
                <a:lnTo>
                  <a:pt x="337" y="391"/>
                </a:lnTo>
                <a:lnTo>
                  <a:pt x="342" y="390"/>
                </a:lnTo>
                <a:lnTo>
                  <a:pt x="361" y="391"/>
                </a:lnTo>
                <a:lnTo>
                  <a:pt x="380" y="391"/>
                </a:lnTo>
                <a:lnTo>
                  <a:pt x="389" y="390"/>
                </a:lnTo>
                <a:lnTo>
                  <a:pt x="398" y="388"/>
                </a:lnTo>
                <a:lnTo>
                  <a:pt x="407" y="386"/>
                </a:lnTo>
                <a:lnTo>
                  <a:pt x="415" y="384"/>
                </a:lnTo>
                <a:lnTo>
                  <a:pt x="422" y="380"/>
                </a:lnTo>
                <a:lnTo>
                  <a:pt x="430" y="377"/>
                </a:lnTo>
                <a:lnTo>
                  <a:pt x="437" y="372"/>
                </a:lnTo>
                <a:lnTo>
                  <a:pt x="441" y="367"/>
                </a:lnTo>
                <a:lnTo>
                  <a:pt x="447" y="362"/>
                </a:lnTo>
                <a:lnTo>
                  <a:pt x="451" y="355"/>
                </a:lnTo>
                <a:lnTo>
                  <a:pt x="456" y="349"/>
                </a:lnTo>
                <a:lnTo>
                  <a:pt x="459" y="341"/>
                </a:lnTo>
                <a:lnTo>
                  <a:pt x="463" y="335"/>
                </a:lnTo>
                <a:lnTo>
                  <a:pt x="468" y="331"/>
                </a:lnTo>
                <a:lnTo>
                  <a:pt x="471" y="330"/>
                </a:lnTo>
                <a:lnTo>
                  <a:pt x="476" y="329"/>
                </a:lnTo>
                <a:lnTo>
                  <a:pt x="480" y="329"/>
                </a:lnTo>
                <a:lnTo>
                  <a:pt x="484" y="329"/>
                </a:lnTo>
                <a:lnTo>
                  <a:pt x="488" y="328"/>
                </a:lnTo>
                <a:lnTo>
                  <a:pt x="490" y="325"/>
                </a:lnTo>
                <a:lnTo>
                  <a:pt x="495" y="319"/>
                </a:lnTo>
                <a:lnTo>
                  <a:pt x="496" y="316"/>
                </a:lnTo>
                <a:lnTo>
                  <a:pt x="497" y="312"/>
                </a:lnTo>
                <a:lnTo>
                  <a:pt x="503" y="308"/>
                </a:lnTo>
                <a:lnTo>
                  <a:pt x="508" y="304"/>
                </a:lnTo>
                <a:lnTo>
                  <a:pt x="513" y="300"/>
                </a:lnTo>
                <a:lnTo>
                  <a:pt x="519" y="297"/>
                </a:lnTo>
                <a:lnTo>
                  <a:pt x="525" y="296"/>
                </a:lnTo>
                <a:lnTo>
                  <a:pt x="529" y="295"/>
                </a:lnTo>
                <a:lnTo>
                  <a:pt x="535" y="295"/>
                </a:lnTo>
                <a:lnTo>
                  <a:pt x="540" y="297"/>
                </a:lnTo>
                <a:lnTo>
                  <a:pt x="545" y="299"/>
                </a:lnTo>
                <a:lnTo>
                  <a:pt x="554" y="305"/>
                </a:lnTo>
                <a:lnTo>
                  <a:pt x="565" y="310"/>
                </a:lnTo>
                <a:lnTo>
                  <a:pt x="578" y="315"/>
                </a:lnTo>
                <a:lnTo>
                  <a:pt x="591" y="318"/>
                </a:lnTo>
                <a:lnTo>
                  <a:pt x="619" y="323"/>
                </a:lnTo>
                <a:lnTo>
                  <a:pt x="642" y="327"/>
                </a:lnTo>
                <a:lnTo>
                  <a:pt x="659" y="328"/>
                </a:lnTo>
                <a:lnTo>
                  <a:pt x="669" y="328"/>
                </a:lnTo>
                <a:lnTo>
                  <a:pt x="672" y="328"/>
                </a:lnTo>
                <a:lnTo>
                  <a:pt x="676" y="329"/>
                </a:lnTo>
                <a:lnTo>
                  <a:pt x="679" y="330"/>
                </a:lnTo>
                <a:lnTo>
                  <a:pt x="684" y="333"/>
                </a:lnTo>
                <a:lnTo>
                  <a:pt x="692" y="340"/>
                </a:lnTo>
                <a:lnTo>
                  <a:pt x="701" y="343"/>
                </a:lnTo>
                <a:lnTo>
                  <a:pt x="704" y="346"/>
                </a:lnTo>
                <a:lnTo>
                  <a:pt x="709" y="347"/>
                </a:lnTo>
                <a:lnTo>
                  <a:pt x="715" y="347"/>
                </a:lnTo>
                <a:lnTo>
                  <a:pt x="721" y="347"/>
                </a:lnTo>
                <a:lnTo>
                  <a:pt x="733" y="347"/>
                </a:lnTo>
                <a:lnTo>
                  <a:pt x="742" y="347"/>
                </a:lnTo>
                <a:lnTo>
                  <a:pt x="751" y="348"/>
                </a:lnTo>
                <a:lnTo>
                  <a:pt x="761" y="348"/>
                </a:lnTo>
                <a:lnTo>
                  <a:pt x="767" y="349"/>
                </a:lnTo>
                <a:lnTo>
                  <a:pt x="773" y="349"/>
                </a:lnTo>
                <a:lnTo>
                  <a:pt x="778" y="348"/>
                </a:lnTo>
                <a:lnTo>
                  <a:pt x="783" y="347"/>
                </a:lnTo>
                <a:lnTo>
                  <a:pt x="787" y="344"/>
                </a:lnTo>
                <a:lnTo>
                  <a:pt x="791" y="340"/>
                </a:lnTo>
                <a:lnTo>
                  <a:pt x="795" y="334"/>
                </a:lnTo>
                <a:lnTo>
                  <a:pt x="798" y="325"/>
                </a:lnTo>
                <a:lnTo>
                  <a:pt x="804" y="309"/>
                </a:lnTo>
                <a:lnTo>
                  <a:pt x="810" y="297"/>
                </a:lnTo>
                <a:lnTo>
                  <a:pt x="817" y="287"/>
                </a:lnTo>
                <a:lnTo>
                  <a:pt x="823" y="278"/>
                </a:lnTo>
                <a:lnTo>
                  <a:pt x="829" y="268"/>
                </a:lnTo>
                <a:lnTo>
                  <a:pt x="834" y="260"/>
                </a:lnTo>
                <a:lnTo>
                  <a:pt x="837" y="251"/>
                </a:lnTo>
                <a:lnTo>
                  <a:pt x="841" y="241"/>
                </a:lnTo>
                <a:lnTo>
                  <a:pt x="842" y="230"/>
                </a:lnTo>
                <a:lnTo>
                  <a:pt x="843" y="220"/>
                </a:lnTo>
                <a:lnTo>
                  <a:pt x="844" y="216"/>
                </a:lnTo>
                <a:lnTo>
                  <a:pt x="847" y="211"/>
                </a:lnTo>
                <a:lnTo>
                  <a:pt x="852" y="208"/>
                </a:lnTo>
                <a:lnTo>
                  <a:pt x="858" y="204"/>
                </a:lnTo>
                <a:lnTo>
                  <a:pt x="865" y="202"/>
                </a:lnTo>
                <a:lnTo>
                  <a:pt x="872" y="203"/>
                </a:lnTo>
                <a:lnTo>
                  <a:pt x="878" y="204"/>
                </a:lnTo>
                <a:lnTo>
                  <a:pt x="884" y="207"/>
                </a:lnTo>
                <a:lnTo>
                  <a:pt x="888" y="208"/>
                </a:lnTo>
                <a:lnTo>
                  <a:pt x="892" y="208"/>
                </a:lnTo>
                <a:lnTo>
                  <a:pt x="894" y="207"/>
                </a:lnTo>
                <a:lnTo>
                  <a:pt x="896" y="205"/>
                </a:lnTo>
                <a:lnTo>
                  <a:pt x="896" y="203"/>
                </a:lnTo>
                <a:lnTo>
                  <a:pt x="897" y="199"/>
                </a:lnTo>
                <a:lnTo>
                  <a:pt x="898" y="184"/>
                </a:lnTo>
                <a:lnTo>
                  <a:pt x="902" y="170"/>
                </a:lnTo>
                <a:lnTo>
                  <a:pt x="905" y="163"/>
                </a:lnTo>
                <a:lnTo>
                  <a:pt x="909" y="157"/>
                </a:lnTo>
                <a:lnTo>
                  <a:pt x="915" y="151"/>
                </a:lnTo>
                <a:lnTo>
                  <a:pt x="921" y="146"/>
                </a:lnTo>
                <a:lnTo>
                  <a:pt x="937" y="136"/>
                </a:lnTo>
                <a:lnTo>
                  <a:pt x="956" y="126"/>
                </a:lnTo>
                <a:lnTo>
                  <a:pt x="976" y="115"/>
                </a:lnTo>
                <a:lnTo>
                  <a:pt x="995" y="103"/>
                </a:lnTo>
                <a:lnTo>
                  <a:pt x="1013" y="94"/>
                </a:lnTo>
                <a:lnTo>
                  <a:pt x="1025" y="87"/>
                </a:lnTo>
                <a:lnTo>
                  <a:pt x="1029" y="82"/>
                </a:lnTo>
                <a:lnTo>
                  <a:pt x="1031" y="78"/>
                </a:lnTo>
                <a:lnTo>
                  <a:pt x="1031" y="73"/>
                </a:lnTo>
                <a:lnTo>
                  <a:pt x="1030" y="67"/>
                </a:lnTo>
                <a:lnTo>
                  <a:pt x="1028" y="60"/>
                </a:lnTo>
                <a:lnTo>
                  <a:pt x="1026" y="54"/>
                </a:lnTo>
                <a:lnTo>
                  <a:pt x="1026" y="50"/>
                </a:lnTo>
                <a:lnTo>
                  <a:pt x="1028" y="45"/>
                </a:lnTo>
                <a:lnTo>
                  <a:pt x="1029" y="40"/>
                </a:lnTo>
                <a:lnTo>
                  <a:pt x="1032" y="35"/>
                </a:lnTo>
                <a:lnTo>
                  <a:pt x="1037" y="32"/>
                </a:lnTo>
                <a:lnTo>
                  <a:pt x="1043" y="28"/>
                </a:lnTo>
                <a:lnTo>
                  <a:pt x="1055" y="24"/>
                </a:lnTo>
                <a:lnTo>
                  <a:pt x="1066" y="21"/>
                </a:lnTo>
                <a:lnTo>
                  <a:pt x="1076" y="16"/>
                </a:lnTo>
                <a:lnTo>
                  <a:pt x="1091" y="9"/>
                </a:lnTo>
                <a:lnTo>
                  <a:pt x="1099" y="4"/>
                </a:lnTo>
                <a:lnTo>
                  <a:pt x="1107" y="1"/>
                </a:lnTo>
                <a:lnTo>
                  <a:pt x="1113" y="0"/>
                </a:lnTo>
                <a:lnTo>
                  <a:pt x="1119" y="0"/>
                </a:lnTo>
                <a:lnTo>
                  <a:pt x="1124" y="2"/>
                </a:lnTo>
                <a:lnTo>
                  <a:pt x="1127" y="4"/>
                </a:lnTo>
                <a:lnTo>
                  <a:pt x="1130" y="9"/>
                </a:lnTo>
                <a:lnTo>
                  <a:pt x="1130" y="15"/>
                </a:lnTo>
                <a:lnTo>
                  <a:pt x="1130" y="26"/>
                </a:lnTo>
                <a:lnTo>
                  <a:pt x="1130" y="34"/>
                </a:lnTo>
                <a:lnTo>
                  <a:pt x="1130" y="38"/>
                </a:lnTo>
                <a:lnTo>
                  <a:pt x="1132" y="40"/>
                </a:lnTo>
                <a:lnTo>
                  <a:pt x="1135" y="41"/>
                </a:lnTo>
                <a:lnTo>
                  <a:pt x="1139" y="43"/>
                </a:lnTo>
                <a:lnTo>
                  <a:pt x="1148" y="46"/>
                </a:lnTo>
                <a:lnTo>
                  <a:pt x="1157" y="51"/>
                </a:lnTo>
                <a:lnTo>
                  <a:pt x="1165" y="58"/>
                </a:lnTo>
                <a:lnTo>
                  <a:pt x="1174" y="69"/>
                </a:lnTo>
                <a:lnTo>
                  <a:pt x="1177" y="75"/>
                </a:lnTo>
                <a:lnTo>
                  <a:pt x="1181" y="78"/>
                </a:lnTo>
                <a:lnTo>
                  <a:pt x="1184" y="82"/>
                </a:lnTo>
                <a:lnTo>
                  <a:pt x="1188" y="85"/>
                </a:lnTo>
                <a:lnTo>
                  <a:pt x="1193" y="87"/>
                </a:lnTo>
                <a:lnTo>
                  <a:pt x="1196" y="88"/>
                </a:lnTo>
                <a:lnTo>
                  <a:pt x="1201" y="89"/>
                </a:lnTo>
                <a:lnTo>
                  <a:pt x="1206" y="89"/>
                </a:lnTo>
                <a:lnTo>
                  <a:pt x="1217" y="90"/>
                </a:lnTo>
                <a:lnTo>
                  <a:pt x="1225" y="91"/>
                </a:lnTo>
                <a:lnTo>
                  <a:pt x="1234" y="96"/>
                </a:lnTo>
                <a:lnTo>
                  <a:pt x="1247" y="104"/>
                </a:lnTo>
                <a:lnTo>
                  <a:pt x="1261" y="115"/>
                </a:lnTo>
                <a:lnTo>
                  <a:pt x="1274" y="123"/>
                </a:lnTo>
                <a:lnTo>
                  <a:pt x="1280" y="125"/>
                </a:lnTo>
                <a:lnTo>
                  <a:pt x="1284" y="126"/>
                </a:lnTo>
                <a:lnTo>
                  <a:pt x="1287" y="125"/>
                </a:lnTo>
                <a:lnTo>
                  <a:pt x="1288" y="123"/>
                </a:lnTo>
                <a:lnTo>
                  <a:pt x="1290" y="122"/>
                </a:lnTo>
                <a:lnTo>
                  <a:pt x="1291" y="120"/>
                </a:lnTo>
                <a:lnTo>
                  <a:pt x="1293" y="114"/>
                </a:lnTo>
                <a:lnTo>
                  <a:pt x="1294" y="108"/>
                </a:lnTo>
                <a:lnTo>
                  <a:pt x="1294" y="103"/>
                </a:lnTo>
                <a:lnTo>
                  <a:pt x="1294" y="98"/>
                </a:lnTo>
                <a:lnTo>
                  <a:pt x="1294" y="94"/>
                </a:lnTo>
                <a:lnTo>
                  <a:pt x="1295" y="90"/>
                </a:lnTo>
                <a:lnTo>
                  <a:pt x="1296" y="89"/>
                </a:lnTo>
                <a:lnTo>
                  <a:pt x="1299" y="88"/>
                </a:lnTo>
                <a:lnTo>
                  <a:pt x="1302" y="88"/>
                </a:lnTo>
                <a:lnTo>
                  <a:pt x="1307" y="90"/>
                </a:lnTo>
                <a:lnTo>
                  <a:pt x="1310" y="95"/>
                </a:lnTo>
                <a:lnTo>
                  <a:pt x="1315" y="100"/>
                </a:lnTo>
                <a:lnTo>
                  <a:pt x="1325" y="111"/>
                </a:lnTo>
                <a:lnTo>
                  <a:pt x="1334" y="122"/>
                </a:lnTo>
                <a:lnTo>
                  <a:pt x="1340" y="127"/>
                </a:lnTo>
                <a:lnTo>
                  <a:pt x="1346" y="129"/>
                </a:lnTo>
                <a:lnTo>
                  <a:pt x="1352" y="132"/>
                </a:lnTo>
                <a:lnTo>
                  <a:pt x="1359" y="134"/>
                </a:lnTo>
                <a:lnTo>
                  <a:pt x="1372" y="135"/>
                </a:lnTo>
                <a:lnTo>
                  <a:pt x="1385" y="136"/>
                </a:lnTo>
                <a:lnTo>
                  <a:pt x="1398" y="136"/>
                </a:lnTo>
                <a:lnTo>
                  <a:pt x="1413" y="139"/>
                </a:lnTo>
                <a:lnTo>
                  <a:pt x="1419" y="141"/>
                </a:lnTo>
                <a:lnTo>
                  <a:pt x="1425" y="145"/>
                </a:lnTo>
                <a:lnTo>
                  <a:pt x="1428" y="148"/>
                </a:lnTo>
                <a:lnTo>
                  <a:pt x="1431" y="154"/>
                </a:lnTo>
                <a:lnTo>
                  <a:pt x="1434" y="167"/>
                </a:lnTo>
                <a:lnTo>
                  <a:pt x="1438" y="180"/>
                </a:lnTo>
                <a:lnTo>
                  <a:pt x="1440" y="186"/>
                </a:lnTo>
                <a:lnTo>
                  <a:pt x="1442" y="191"/>
                </a:lnTo>
                <a:lnTo>
                  <a:pt x="1446" y="196"/>
                </a:lnTo>
                <a:lnTo>
                  <a:pt x="1450" y="199"/>
                </a:lnTo>
                <a:lnTo>
                  <a:pt x="1456" y="203"/>
                </a:lnTo>
                <a:lnTo>
                  <a:pt x="1463" y="207"/>
                </a:lnTo>
                <a:lnTo>
                  <a:pt x="1470" y="209"/>
                </a:lnTo>
                <a:lnTo>
                  <a:pt x="1479" y="211"/>
                </a:lnTo>
                <a:lnTo>
                  <a:pt x="1498" y="215"/>
                </a:lnTo>
                <a:lnTo>
                  <a:pt x="1516" y="218"/>
                </a:lnTo>
                <a:lnTo>
                  <a:pt x="1533" y="221"/>
                </a:lnTo>
                <a:lnTo>
                  <a:pt x="1547" y="222"/>
                </a:lnTo>
                <a:lnTo>
                  <a:pt x="1553" y="221"/>
                </a:lnTo>
                <a:lnTo>
                  <a:pt x="1559" y="220"/>
                </a:lnTo>
                <a:lnTo>
                  <a:pt x="1565" y="217"/>
                </a:lnTo>
                <a:lnTo>
                  <a:pt x="1571" y="215"/>
                </a:lnTo>
                <a:lnTo>
                  <a:pt x="1580" y="208"/>
                </a:lnTo>
                <a:lnTo>
                  <a:pt x="1589" y="205"/>
                </a:lnTo>
                <a:lnTo>
                  <a:pt x="1596" y="204"/>
                </a:lnTo>
                <a:lnTo>
                  <a:pt x="1604" y="204"/>
                </a:lnTo>
                <a:lnTo>
                  <a:pt x="1612" y="205"/>
                </a:lnTo>
                <a:lnTo>
                  <a:pt x="1620" y="204"/>
                </a:lnTo>
                <a:lnTo>
                  <a:pt x="1622" y="203"/>
                </a:lnTo>
                <a:lnTo>
                  <a:pt x="1624" y="199"/>
                </a:lnTo>
                <a:lnTo>
                  <a:pt x="1627" y="196"/>
                </a:lnTo>
                <a:lnTo>
                  <a:pt x="1630" y="189"/>
                </a:lnTo>
                <a:lnTo>
                  <a:pt x="1635" y="176"/>
                </a:lnTo>
                <a:lnTo>
                  <a:pt x="1642" y="164"/>
                </a:lnTo>
                <a:lnTo>
                  <a:pt x="1647" y="160"/>
                </a:lnTo>
                <a:lnTo>
                  <a:pt x="1653" y="155"/>
                </a:lnTo>
                <a:lnTo>
                  <a:pt x="1659" y="153"/>
                </a:lnTo>
                <a:lnTo>
                  <a:pt x="1667" y="152"/>
                </a:lnTo>
                <a:lnTo>
                  <a:pt x="1687" y="151"/>
                </a:lnTo>
                <a:lnTo>
                  <a:pt x="1708" y="150"/>
                </a:lnTo>
                <a:lnTo>
                  <a:pt x="1717" y="148"/>
                </a:lnTo>
                <a:lnTo>
                  <a:pt x="1725" y="146"/>
                </a:lnTo>
                <a:lnTo>
                  <a:pt x="1729" y="145"/>
                </a:lnTo>
                <a:lnTo>
                  <a:pt x="1732" y="144"/>
                </a:lnTo>
                <a:lnTo>
                  <a:pt x="1735" y="141"/>
                </a:lnTo>
                <a:lnTo>
                  <a:pt x="1737" y="138"/>
                </a:lnTo>
                <a:lnTo>
                  <a:pt x="1744" y="127"/>
                </a:lnTo>
                <a:lnTo>
                  <a:pt x="1753" y="117"/>
                </a:lnTo>
                <a:lnTo>
                  <a:pt x="1759" y="113"/>
                </a:lnTo>
                <a:lnTo>
                  <a:pt x="1765" y="109"/>
                </a:lnTo>
                <a:lnTo>
                  <a:pt x="1772" y="106"/>
                </a:lnTo>
                <a:lnTo>
                  <a:pt x="1780" y="103"/>
                </a:lnTo>
                <a:lnTo>
                  <a:pt x="1790" y="101"/>
                </a:lnTo>
                <a:lnTo>
                  <a:pt x="1799" y="100"/>
                </a:lnTo>
                <a:lnTo>
                  <a:pt x="1807" y="100"/>
                </a:lnTo>
                <a:lnTo>
                  <a:pt x="1817" y="101"/>
                </a:lnTo>
                <a:lnTo>
                  <a:pt x="1825" y="103"/>
                </a:lnTo>
                <a:lnTo>
                  <a:pt x="1834" y="106"/>
                </a:lnTo>
                <a:lnTo>
                  <a:pt x="1842" y="110"/>
                </a:lnTo>
                <a:lnTo>
                  <a:pt x="1849" y="114"/>
                </a:lnTo>
                <a:lnTo>
                  <a:pt x="1861" y="125"/>
                </a:lnTo>
                <a:lnTo>
                  <a:pt x="1870" y="133"/>
                </a:lnTo>
                <a:lnTo>
                  <a:pt x="1874" y="138"/>
                </a:lnTo>
                <a:lnTo>
                  <a:pt x="1878" y="140"/>
                </a:lnTo>
                <a:lnTo>
                  <a:pt x="1882" y="144"/>
                </a:lnTo>
                <a:lnTo>
                  <a:pt x="1887" y="146"/>
                </a:lnTo>
                <a:lnTo>
                  <a:pt x="1889" y="146"/>
                </a:lnTo>
                <a:lnTo>
                  <a:pt x="1892" y="146"/>
                </a:lnTo>
                <a:lnTo>
                  <a:pt x="1894" y="146"/>
                </a:lnTo>
                <a:lnTo>
                  <a:pt x="1897" y="145"/>
                </a:lnTo>
                <a:lnTo>
                  <a:pt x="1901" y="141"/>
                </a:lnTo>
                <a:lnTo>
                  <a:pt x="1907" y="136"/>
                </a:lnTo>
                <a:lnTo>
                  <a:pt x="1912" y="132"/>
                </a:lnTo>
                <a:lnTo>
                  <a:pt x="1918" y="128"/>
                </a:lnTo>
                <a:lnTo>
                  <a:pt x="1924" y="126"/>
                </a:lnTo>
                <a:lnTo>
                  <a:pt x="1930" y="126"/>
                </a:lnTo>
                <a:lnTo>
                  <a:pt x="1937" y="128"/>
                </a:lnTo>
                <a:lnTo>
                  <a:pt x="1943" y="132"/>
                </a:lnTo>
                <a:lnTo>
                  <a:pt x="1950" y="136"/>
                </a:lnTo>
                <a:lnTo>
                  <a:pt x="1956" y="141"/>
                </a:lnTo>
                <a:lnTo>
                  <a:pt x="1961" y="147"/>
                </a:lnTo>
                <a:lnTo>
                  <a:pt x="1964" y="153"/>
                </a:lnTo>
                <a:lnTo>
                  <a:pt x="1968" y="159"/>
                </a:lnTo>
                <a:lnTo>
                  <a:pt x="1969" y="165"/>
                </a:lnTo>
                <a:lnTo>
                  <a:pt x="1968" y="171"/>
                </a:lnTo>
                <a:lnTo>
                  <a:pt x="1967" y="176"/>
                </a:lnTo>
                <a:lnTo>
                  <a:pt x="1965" y="182"/>
                </a:lnTo>
                <a:lnTo>
                  <a:pt x="1963" y="186"/>
                </a:lnTo>
                <a:lnTo>
                  <a:pt x="1957" y="197"/>
                </a:lnTo>
                <a:lnTo>
                  <a:pt x="1955" y="207"/>
                </a:lnTo>
                <a:lnTo>
                  <a:pt x="1954" y="216"/>
                </a:lnTo>
                <a:lnTo>
                  <a:pt x="1954" y="226"/>
                </a:lnTo>
                <a:lnTo>
                  <a:pt x="1955" y="233"/>
                </a:lnTo>
                <a:lnTo>
                  <a:pt x="1957" y="239"/>
                </a:lnTo>
                <a:lnTo>
                  <a:pt x="1961" y="246"/>
                </a:lnTo>
                <a:lnTo>
                  <a:pt x="1964" y="254"/>
                </a:lnTo>
                <a:lnTo>
                  <a:pt x="1969" y="262"/>
                </a:lnTo>
                <a:lnTo>
                  <a:pt x="1974" y="268"/>
                </a:lnTo>
                <a:lnTo>
                  <a:pt x="1979" y="274"/>
                </a:lnTo>
                <a:lnTo>
                  <a:pt x="1983" y="278"/>
                </a:lnTo>
                <a:lnTo>
                  <a:pt x="1988" y="280"/>
                </a:lnTo>
                <a:lnTo>
                  <a:pt x="1993" y="281"/>
                </a:lnTo>
                <a:lnTo>
                  <a:pt x="1999" y="279"/>
                </a:lnTo>
                <a:lnTo>
                  <a:pt x="2005" y="275"/>
                </a:lnTo>
                <a:lnTo>
                  <a:pt x="2008" y="274"/>
                </a:lnTo>
                <a:lnTo>
                  <a:pt x="2012" y="273"/>
                </a:lnTo>
                <a:lnTo>
                  <a:pt x="2014" y="273"/>
                </a:lnTo>
                <a:lnTo>
                  <a:pt x="2018" y="273"/>
                </a:lnTo>
                <a:lnTo>
                  <a:pt x="2025" y="277"/>
                </a:lnTo>
                <a:lnTo>
                  <a:pt x="2032" y="280"/>
                </a:lnTo>
                <a:lnTo>
                  <a:pt x="2045" y="293"/>
                </a:lnTo>
                <a:lnTo>
                  <a:pt x="2055" y="305"/>
                </a:lnTo>
                <a:lnTo>
                  <a:pt x="2059" y="310"/>
                </a:lnTo>
                <a:lnTo>
                  <a:pt x="2063" y="312"/>
                </a:lnTo>
                <a:lnTo>
                  <a:pt x="2067" y="315"/>
                </a:lnTo>
                <a:lnTo>
                  <a:pt x="2070" y="317"/>
                </a:lnTo>
                <a:lnTo>
                  <a:pt x="2077" y="317"/>
                </a:lnTo>
                <a:lnTo>
                  <a:pt x="2086" y="317"/>
                </a:lnTo>
                <a:lnTo>
                  <a:pt x="2094" y="318"/>
                </a:lnTo>
                <a:lnTo>
                  <a:pt x="2100" y="319"/>
                </a:lnTo>
                <a:lnTo>
                  <a:pt x="2105" y="322"/>
                </a:lnTo>
                <a:lnTo>
                  <a:pt x="2112" y="330"/>
                </a:lnTo>
                <a:lnTo>
                  <a:pt x="2115" y="334"/>
                </a:lnTo>
                <a:lnTo>
                  <a:pt x="2119" y="337"/>
                </a:lnTo>
                <a:lnTo>
                  <a:pt x="2124" y="341"/>
                </a:lnTo>
                <a:lnTo>
                  <a:pt x="2130" y="343"/>
                </a:lnTo>
                <a:lnTo>
                  <a:pt x="2141" y="347"/>
                </a:lnTo>
                <a:lnTo>
                  <a:pt x="2156" y="348"/>
                </a:lnTo>
                <a:lnTo>
                  <a:pt x="2170" y="348"/>
                </a:lnTo>
                <a:lnTo>
                  <a:pt x="2183" y="349"/>
                </a:lnTo>
                <a:lnTo>
                  <a:pt x="2194" y="352"/>
                </a:lnTo>
                <a:lnTo>
                  <a:pt x="2203" y="356"/>
                </a:lnTo>
                <a:lnTo>
                  <a:pt x="2212" y="361"/>
                </a:lnTo>
                <a:lnTo>
                  <a:pt x="2222" y="363"/>
                </a:lnTo>
                <a:lnTo>
                  <a:pt x="2227" y="363"/>
                </a:lnTo>
                <a:lnTo>
                  <a:pt x="2233" y="363"/>
                </a:lnTo>
                <a:lnTo>
                  <a:pt x="2238" y="361"/>
                </a:lnTo>
                <a:lnTo>
                  <a:pt x="2244" y="359"/>
                </a:lnTo>
                <a:lnTo>
                  <a:pt x="2253" y="355"/>
                </a:lnTo>
                <a:lnTo>
                  <a:pt x="2260" y="353"/>
                </a:lnTo>
                <a:lnTo>
                  <a:pt x="2269" y="353"/>
                </a:lnTo>
                <a:lnTo>
                  <a:pt x="2279" y="354"/>
                </a:lnTo>
                <a:lnTo>
                  <a:pt x="2290" y="358"/>
                </a:lnTo>
                <a:lnTo>
                  <a:pt x="2296" y="361"/>
                </a:lnTo>
                <a:lnTo>
                  <a:pt x="2298" y="363"/>
                </a:lnTo>
                <a:lnTo>
                  <a:pt x="2300" y="366"/>
                </a:lnTo>
                <a:lnTo>
                  <a:pt x="2300" y="369"/>
                </a:lnTo>
                <a:lnTo>
                  <a:pt x="2300" y="374"/>
                </a:lnTo>
                <a:lnTo>
                  <a:pt x="2300" y="378"/>
                </a:lnTo>
                <a:lnTo>
                  <a:pt x="2301" y="382"/>
                </a:lnTo>
                <a:lnTo>
                  <a:pt x="2302" y="385"/>
                </a:lnTo>
                <a:lnTo>
                  <a:pt x="2303" y="387"/>
                </a:lnTo>
                <a:lnTo>
                  <a:pt x="2307" y="390"/>
                </a:lnTo>
                <a:lnTo>
                  <a:pt x="2311" y="391"/>
                </a:lnTo>
                <a:lnTo>
                  <a:pt x="2317" y="391"/>
                </a:lnTo>
                <a:lnTo>
                  <a:pt x="2326" y="390"/>
                </a:lnTo>
                <a:lnTo>
                  <a:pt x="2345" y="388"/>
                </a:lnTo>
                <a:lnTo>
                  <a:pt x="2365" y="386"/>
                </a:lnTo>
                <a:lnTo>
                  <a:pt x="2384" y="384"/>
                </a:lnTo>
                <a:lnTo>
                  <a:pt x="2402" y="381"/>
                </a:lnTo>
                <a:lnTo>
                  <a:pt x="2408" y="379"/>
                </a:lnTo>
                <a:lnTo>
                  <a:pt x="2412" y="375"/>
                </a:lnTo>
                <a:lnTo>
                  <a:pt x="2416" y="372"/>
                </a:lnTo>
                <a:lnTo>
                  <a:pt x="2417" y="367"/>
                </a:lnTo>
                <a:lnTo>
                  <a:pt x="2420" y="358"/>
                </a:lnTo>
                <a:lnTo>
                  <a:pt x="2422" y="344"/>
                </a:lnTo>
                <a:lnTo>
                  <a:pt x="2424" y="338"/>
                </a:lnTo>
                <a:lnTo>
                  <a:pt x="2429" y="334"/>
                </a:lnTo>
                <a:lnTo>
                  <a:pt x="2434" y="330"/>
                </a:lnTo>
                <a:lnTo>
                  <a:pt x="2441" y="328"/>
                </a:lnTo>
                <a:lnTo>
                  <a:pt x="2455" y="327"/>
                </a:lnTo>
                <a:lnTo>
                  <a:pt x="2471" y="328"/>
                </a:lnTo>
                <a:lnTo>
                  <a:pt x="2486" y="329"/>
                </a:lnTo>
                <a:lnTo>
                  <a:pt x="2503" y="330"/>
                </a:lnTo>
                <a:lnTo>
                  <a:pt x="2523" y="331"/>
                </a:lnTo>
                <a:lnTo>
                  <a:pt x="2547" y="333"/>
                </a:lnTo>
                <a:lnTo>
                  <a:pt x="2569" y="334"/>
                </a:lnTo>
                <a:lnTo>
                  <a:pt x="2585" y="333"/>
                </a:lnTo>
                <a:lnTo>
                  <a:pt x="2592" y="331"/>
                </a:lnTo>
                <a:lnTo>
                  <a:pt x="2599" y="330"/>
                </a:lnTo>
                <a:lnTo>
                  <a:pt x="2606" y="327"/>
                </a:lnTo>
                <a:lnTo>
                  <a:pt x="2615" y="323"/>
                </a:lnTo>
                <a:lnTo>
                  <a:pt x="2624" y="319"/>
                </a:lnTo>
                <a:lnTo>
                  <a:pt x="2632" y="317"/>
                </a:lnTo>
                <a:lnTo>
                  <a:pt x="2642" y="315"/>
                </a:lnTo>
                <a:lnTo>
                  <a:pt x="2651" y="314"/>
                </a:lnTo>
                <a:lnTo>
                  <a:pt x="2668" y="312"/>
                </a:lnTo>
                <a:lnTo>
                  <a:pt x="2685" y="311"/>
                </a:lnTo>
                <a:lnTo>
                  <a:pt x="2704" y="311"/>
                </a:lnTo>
                <a:lnTo>
                  <a:pt x="2726" y="312"/>
                </a:lnTo>
                <a:lnTo>
                  <a:pt x="2737" y="314"/>
                </a:lnTo>
                <a:lnTo>
                  <a:pt x="2746" y="316"/>
                </a:lnTo>
                <a:lnTo>
                  <a:pt x="2755" y="319"/>
                </a:lnTo>
                <a:lnTo>
                  <a:pt x="2761" y="324"/>
                </a:lnTo>
                <a:lnTo>
                  <a:pt x="2771" y="335"/>
                </a:lnTo>
                <a:lnTo>
                  <a:pt x="2781" y="347"/>
                </a:lnTo>
                <a:lnTo>
                  <a:pt x="2787" y="352"/>
                </a:lnTo>
                <a:lnTo>
                  <a:pt x="2793" y="356"/>
                </a:lnTo>
                <a:lnTo>
                  <a:pt x="2799" y="360"/>
                </a:lnTo>
                <a:lnTo>
                  <a:pt x="2805" y="363"/>
                </a:lnTo>
                <a:lnTo>
                  <a:pt x="2809" y="365"/>
                </a:lnTo>
                <a:lnTo>
                  <a:pt x="2813" y="367"/>
                </a:lnTo>
                <a:lnTo>
                  <a:pt x="2817" y="371"/>
                </a:lnTo>
                <a:lnTo>
                  <a:pt x="2820" y="374"/>
                </a:lnTo>
                <a:lnTo>
                  <a:pt x="2827" y="384"/>
                </a:lnTo>
                <a:lnTo>
                  <a:pt x="2837" y="394"/>
                </a:lnTo>
                <a:lnTo>
                  <a:pt x="2840" y="398"/>
                </a:lnTo>
                <a:lnTo>
                  <a:pt x="2843" y="399"/>
                </a:lnTo>
                <a:lnTo>
                  <a:pt x="2845" y="400"/>
                </a:lnTo>
                <a:lnTo>
                  <a:pt x="2848" y="400"/>
                </a:lnTo>
                <a:lnTo>
                  <a:pt x="2851" y="398"/>
                </a:lnTo>
                <a:lnTo>
                  <a:pt x="2853" y="397"/>
                </a:lnTo>
                <a:lnTo>
                  <a:pt x="2856" y="393"/>
                </a:lnTo>
                <a:lnTo>
                  <a:pt x="2859" y="388"/>
                </a:lnTo>
                <a:lnTo>
                  <a:pt x="2863" y="384"/>
                </a:lnTo>
                <a:lnTo>
                  <a:pt x="2868" y="379"/>
                </a:lnTo>
                <a:lnTo>
                  <a:pt x="2874" y="375"/>
                </a:lnTo>
                <a:lnTo>
                  <a:pt x="2880" y="372"/>
                </a:lnTo>
                <a:lnTo>
                  <a:pt x="2888" y="368"/>
                </a:lnTo>
                <a:lnTo>
                  <a:pt x="2896" y="366"/>
                </a:lnTo>
                <a:lnTo>
                  <a:pt x="2905" y="365"/>
                </a:lnTo>
                <a:lnTo>
                  <a:pt x="2914" y="363"/>
                </a:lnTo>
                <a:lnTo>
                  <a:pt x="2938" y="363"/>
                </a:lnTo>
                <a:lnTo>
                  <a:pt x="2964" y="363"/>
                </a:lnTo>
                <a:lnTo>
                  <a:pt x="2977" y="362"/>
                </a:lnTo>
                <a:lnTo>
                  <a:pt x="2990" y="362"/>
                </a:lnTo>
                <a:lnTo>
                  <a:pt x="3002" y="360"/>
                </a:lnTo>
                <a:lnTo>
                  <a:pt x="3012" y="358"/>
                </a:lnTo>
                <a:lnTo>
                  <a:pt x="3021" y="353"/>
                </a:lnTo>
                <a:lnTo>
                  <a:pt x="3029" y="348"/>
                </a:lnTo>
                <a:lnTo>
                  <a:pt x="3038" y="340"/>
                </a:lnTo>
                <a:lnTo>
                  <a:pt x="3045" y="331"/>
                </a:lnTo>
                <a:lnTo>
                  <a:pt x="3052" y="322"/>
                </a:lnTo>
                <a:lnTo>
                  <a:pt x="3058" y="312"/>
                </a:lnTo>
                <a:lnTo>
                  <a:pt x="3064" y="300"/>
                </a:lnTo>
                <a:lnTo>
                  <a:pt x="3069" y="290"/>
                </a:lnTo>
                <a:lnTo>
                  <a:pt x="3077" y="267"/>
                </a:lnTo>
                <a:lnTo>
                  <a:pt x="3084" y="249"/>
                </a:lnTo>
                <a:lnTo>
                  <a:pt x="3088" y="242"/>
                </a:lnTo>
                <a:lnTo>
                  <a:pt x="3092" y="236"/>
                </a:lnTo>
                <a:lnTo>
                  <a:pt x="3098" y="233"/>
                </a:lnTo>
                <a:lnTo>
                  <a:pt x="3105" y="230"/>
                </a:lnTo>
                <a:lnTo>
                  <a:pt x="3113" y="229"/>
                </a:lnTo>
                <a:lnTo>
                  <a:pt x="3120" y="229"/>
                </a:lnTo>
                <a:lnTo>
                  <a:pt x="3126" y="230"/>
                </a:lnTo>
                <a:lnTo>
                  <a:pt x="3132" y="230"/>
                </a:lnTo>
                <a:lnTo>
                  <a:pt x="3136" y="232"/>
                </a:lnTo>
                <a:lnTo>
                  <a:pt x="3141" y="232"/>
                </a:lnTo>
                <a:lnTo>
                  <a:pt x="3146" y="232"/>
                </a:lnTo>
                <a:lnTo>
                  <a:pt x="3151" y="229"/>
                </a:lnTo>
                <a:lnTo>
                  <a:pt x="3159" y="226"/>
                </a:lnTo>
                <a:lnTo>
                  <a:pt x="3166" y="223"/>
                </a:lnTo>
                <a:lnTo>
                  <a:pt x="3168" y="223"/>
                </a:lnTo>
                <a:lnTo>
                  <a:pt x="3171" y="223"/>
                </a:lnTo>
                <a:lnTo>
                  <a:pt x="3174" y="226"/>
                </a:lnTo>
                <a:lnTo>
                  <a:pt x="3177" y="228"/>
                </a:lnTo>
                <a:lnTo>
                  <a:pt x="3180" y="230"/>
                </a:lnTo>
                <a:lnTo>
                  <a:pt x="3184" y="232"/>
                </a:lnTo>
                <a:lnTo>
                  <a:pt x="3186" y="233"/>
                </a:lnTo>
                <a:lnTo>
                  <a:pt x="3190" y="233"/>
                </a:lnTo>
                <a:lnTo>
                  <a:pt x="3196" y="232"/>
                </a:lnTo>
                <a:lnTo>
                  <a:pt x="3201" y="228"/>
                </a:lnTo>
                <a:lnTo>
                  <a:pt x="3204" y="226"/>
                </a:lnTo>
                <a:lnTo>
                  <a:pt x="3208" y="226"/>
                </a:lnTo>
                <a:lnTo>
                  <a:pt x="3214" y="227"/>
                </a:lnTo>
                <a:lnTo>
                  <a:pt x="3218" y="227"/>
                </a:lnTo>
                <a:lnTo>
                  <a:pt x="3230" y="230"/>
                </a:lnTo>
                <a:lnTo>
                  <a:pt x="3240" y="233"/>
                </a:lnTo>
                <a:lnTo>
                  <a:pt x="3248" y="234"/>
                </a:lnTo>
                <a:lnTo>
                  <a:pt x="3256" y="233"/>
                </a:lnTo>
                <a:lnTo>
                  <a:pt x="3261" y="230"/>
                </a:lnTo>
                <a:lnTo>
                  <a:pt x="3266" y="228"/>
                </a:lnTo>
                <a:lnTo>
                  <a:pt x="3271" y="226"/>
                </a:lnTo>
                <a:lnTo>
                  <a:pt x="3277" y="221"/>
                </a:lnTo>
                <a:lnTo>
                  <a:pt x="3283" y="216"/>
                </a:lnTo>
                <a:lnTo>
                  <a:pt x="3290" y="214"/>
                </a:lnTo>
                <a:lnTo>
                  <a:pt x="3297" y="212"/>
                </a:lnTo>
                <a:lnTo>
                  <a:pt x="3304" y="212"/>
                </a:lnTo>
                <a:lnTo>
                  <a:pt x="3311" y="214"/>
                </a:lnTo>
                <a:lnTo>
                  <a:pt x="3318" y="216"/>
                </a:lnTo>
                <a:lnTo>
                  <a:pt x="3324" y="218"/>
                </a:lnTo>
                <a:lnTo>
                  <a:pt x="3330" y="221"/>
                </a:lnTo>
                <a:lnTo>
                  <a:pt x="3338" y="228"/>
                </a:lnTo>
                <a:lnTo>
                  <a:pt x="3347" y="234"/>
                </a:lnTo>
                <a:lnTo>
                  <a:pt x="3352" y="235"/>
                </a:lnTo>
                <a:lnTo>
                  <a:pt x="3356" y="237"/>
                </a:lnTo>
                <a:lnTo>
                  <a:pt x="3363" y="239"/>
                </a:lnTo>
                <a:lnTo>
                  <a:pt x="3372" y="239"/>
                </a:lnTo>
                <a:lnTo>
                  <a:pt x="3390" y="240"/>
                </a:lnTo>
                <a:lnTo>
                  <a:pt x="3404" y="243"/>
                </a:lnTo>
                <a:lnTo>
                  <a:pt x="3410" y="245"/>
                </a:lnTo>
                <a:lnTo>
                  <a:pt x="3415" y="245"/>
                </a:lnTo>
                <a:lnTo>
                  <a:pt x="3418" y="243"/>
                </a:lnTo>
                <a:lnTo>
                  <a:pt x="3419" y="240"/>
                </a:lnTo>
                <a:lnTo>
                  <a:pt x="3422" y="236"/>
                </a:lnTo>
                <a:lnTo>
                  <a:pt x="3424" y="233"/>
                </a:lnTo>
                <a:lnTo>
                  <a:pt x="3428" y="230"/>
                </a:lnTo>
                <a:lnTo>
                  <a:pt x="3432" y="229"/>
                </a:lnTo>
                <a:lnTo>
                  <a:pt x="3442" y="227"/>
                </a:lnTo>
                <a:lnTo>
                  <a:pt x="3453" y="227"/>
                </a:lnTo>
                <a:lnTo>
                  <a:pt x="3464" y="224"/>
                </a:lnTo>
                <a:lnTo>
                  <a:pt x="3481" y="220"/>
                </a:lnTo>
                <a:lnTo>
                  <a:pt x="3497" y="216"/>
                </a:lnTo>
                <a:lnTo>
                  <a:pt x="3511" y="214"/>
                </a:lnTo>
                <a:lnTo>
                  <a:pt x="3517" y="214"/>
                </a:lnTo>
                <a:lnTo>
                  <a:pt x="3522" y="215"/>
                </a:lnTo>
                <a:lnTo>
                  <a:pt x="3526" y="215"/>
                </a:lnTo>
                <a:lnTo>
                  <a:pt x="3530" y="217"/>
                </a:lnTo>
                <a:lnTo>
                  <a:pt x="3532" y="220"/>
                </a:lnTo>
                <a:lnTo>
                  <a:pt x="3535" y="222"/>
                </a:lnTo>
                <a:lnTo>
                  <a:pt x="3536" y="227"/>
                </a:lnTo>
                <a:lnTo>
                  <a:pt x="3537" y="232"/>
                </a:lnTo>
                <a:lnTo>
                  <a:pt x="3538" y="237"/>
                </a:lnTo>
                <a:lnTo>
                  <a:pt x="3539" y="242"/>
                </a:lnTo>
                <a:lnTo>
                  <a:pt x="3541" y="247"/>
                </a:lnTo>
                <a:lnTo>
                  <a:pt x="3543" y="249"/>
                </a:lnTo>
                <a:lnTo>
                  <a:pt x="3545" y="252"/>
                </a:lnTo>
                <a:lnTo>
                  <a:pt x="3550" y="254"/>
                </a:lnTo>
                <a:lnTo>
                  <a:pt x="3555" y="255"/>
                </a:lnTo>
                <a:lnTo>
                  <a:pt x="3561" y="255"/>
                </a:lnTo>
                <a:lnTo>
                  <a:pt x="3575" y="256"/>
                </a:lnTo>
                <a:lnTo>
                  <a:pt x="3588" y="258"/>
                </a:lnTo>
                <a:lnTo>
                  <a:pt x="3601" y="259"/>
                </a:lnTo>
                <a:lnTo>
                  <a:pt x="3613" y="259"/>
                </a:lnTo>
                <a:lnTo>
                  <a:pt x="3623" y="258"/>
                </a:lnTo>
                <a:lnTo>
                  <a:pt x="3631" y="259"/>
                </a:lnTo>
                <a:lnTo>
                  <a:pt x="3636" y="260"/>
                </a:lnTo>
                <a:lnTo>
                  <a:pt x="3639" y="261"/>
                </a:lnTo>
                <a:lnTo>
                  <a:pt x="3643" y="265"/>
                </a:lnTo>
                <a:lnTo>
                  <a:pt x="3648" y="268"/>
                </a:lnTo>
                <a:lnTo>
                  <a:pt x="3651" y="271"/>
                </a:lnTo>
                <a:lnTo>
                  <a:pt x="3656" y="273"/>
                </a:lnTo>
                <a:lnTo>
                  <a:pt x="3661" y="273"/>
                </a:lnTo>
                <a:lnTo>
                  <a:pt x="3667" y="272"/>
                </a:lnTo>
                <a:lnTo>
                  <a:pt x="3676" y="268"/>
                </a:lnTo>
                <a:lnTo>
                  <a:pt x="3684" y="262"/>
                </a:lnTo>
                <a:lnTo>
                  <a:pt x="3692" y="256"/>
                </a:lnTo>
                <a:lnTo>
                  <a:pt x="3700" y="251"/>
                </a:lnTo>
                <a:lnTo>
                  <a:pt x="3705" y="248"/>
                </a:lnTo>
                <a:lnTo>
                  <a:pt x="3709" y="247"/>
                </a:lnTo>
                <a:lnTo>
                  <a:pt x="3715" y="247"/>
                </a:lnTo>
                <a:lnTo>
                  <a:pt x="3721" y="248"/>
                </a:lnTo>
                <a:lnTo>
                  <a:pt x="3734" y="252"/>
                </a:lnTo>
                <a:lnTo>
                  <a:pt x="3749" y="258"/>
                </a:lnTo>
                <a:lnTo>
                  <a:pt x="3756" y="260"/>
                </a:lnTo>
                <a:lnTo>
                  <a:pt x="3764" y="261"/>
                </a:lnTo>
                <a:lnTo>
                  <a:pt x="3772" y="262"/>
                </a:lnTo>
                <a:lnTo>
                  <a:pt x="3782" y="264"/>
                </a:lnTo>
                <a:lnTo>
                  <a:pt x="3801" y="262"/>
                </a:lnTo>
                <a:lnTo>
                  <a:pt x="3822" y="261"/>
                </a:lnTo>
                <a:lnTo>
                  <a:pt x="3843" y="261"/>
                </a:lnTo>
                <a:lnTo>
                  <a:pt x="3860" y="264"/>
                </a:lnTo>
                <a:lnTo>
                  <a:pt x="3869" y="266"/>
                </a:lnTo>
                <a:lnTo>
                  <a:pt x="3877" y="270"/>
                </a:lnTo>
                <a:lnTo>
                  <a:pt x="3886" y="273"/>
                </a:lnTo>
                <a:lnTo>
                  <a:pt x="3895" y="278"/>
                </a:lnTo>
                <a:lnTo>
                  <a:pt x="3902" y="283"/>
                </a:lnTo>
                <a:lnTo>
                  <a:pt x="3908" y="287"/>
                </a:lnTo>
                <a:lnTo>
                  <a:pt x="3913" y="292"/>
                </a:lnTo>
                <a:lnTo>
                  <a:pt x="3916" y="297"/>
                </a:lnTo>
                <a:lnTo>
                  <a:pt x="3919" y="304"/>
                </a:lnTo>
                <a:lnTo>
                  <a:pt x="3920" y="311"/>
                </a:lnTo>
                <a:lnTo>
                  <a:pt x="3921" y="315"/>
                </a:lnTo>
                <a:lnTo>
                  <a:pt x="3922" y="318"/>
                </a:lnTo>
                <a:lnTo>
                  <a:pt x="3926" y="323"/>
                </a:lnTo>
                <a:lnTo>
                  <a:pt x="3930" y="327"/>
                </a:lnTo>
                <a:lnTo>
                  <a:pt x="3940" y="334"/>
                </a:lnTo>
                <a:lnTo>
                  <a:pt x="3946" y="340"/>
                </a:lnTo>
                <a:lnTo>
                  <a:pt x="3949" y="346"/>
                </a:lnTo>
                <a:lnTo>
                  <a:pt x="3952" y="353"/>
                </a:lnTo>
                <a:lnTo>
                  <a:pt x="3953" y="358"/>
                </a:lnTo>
                <a:lnTo>
                  <a:pt x="3954" y="362"/>
                </a:lnTo>
                <a:lnTo>
                  <a:pt x="3958" y="366"/>
                </a:lnTo>
                <a:lnTo>
                  <a:pt x="3960" y="368"/>
                </a:lnTo>
                <a:lnTo>
                  <a:pt x="3964" y="371"/>
                </a:lnTo>
                <a:lnTo>
                  <a:pt x="3969" y="372"/>
                </a:lnTo>
                <a:lnTo>
                  <a:pt x="3973" y="371"/>
                </a:lnTo>
                <a:lnTo>
                  <a:pt x="3978" y="368"/>
                </a:lnTo>
                <a:lnTo>
                  <a:pt x="3985" y="365"/>
                </a:lnTo>
                <a:lnTo>
                  <a:pt x="3992" y="363"/>
                </a:lnTo>
                <a:lnTo>
                  <a:pt x="3998" y="363"/>
                </a:lnTo>
                <a:lnTo>
                  <a:pt x="4004" y="365"/>
                </a:lnTo>
                <a:lnTo>
                  <a:pt x="4016" y="371"/>
                </a:lnTo>
                <a:lnTo>
                  <a:pt x="4030" y="378"/>
                </a:lnTo>
                <a:lnTo>
                  <a:pt x="4041" y="382"/>
                </a:lnTo>
                <a:lnTo>
                  <a:pt x="4052" y="387"/>
                </a:lnTo>
                <a:lnTo>
                  <a:pt x="4056" y="390"/>
                </a:lnTo>
                <a:lnTo>
                  <a:pt x="4061" y="393"/>
                </a:lnTo>
                <a:lnTo>
                  <a:pt x="4065" y="397"/>
                </a:lnTo>
                <a:lnTo>
                  <a:pt x="4068" y="400"/>
                </a:lnTo>
                <a:lnTo>
                  <a:pt x="4072" y="404"/>
                </a:lnTo>
                <a:lnTo>
                  <a:pt x="4074" y="407"/>
                </a:lnTo>
                <a:lnTo>
                  <a:pt x="4078" y="411"/>
                </a:lnTo>
                <a:lnTo>
                  <a:pt x="4081" y="412"/>
                </a:lnTo>
                <a:lnTo>
                  <a:pt x="4085" y="413"/>
                </a:lnTo>
                <a:lnTo>
                  <a:pt x="4089" y="415"/>
                </a:lnTo>
                <a:lnTo>
                  <a:pt x="4092" y="413"/>
                </a:lnTo>
                <a:lnTo>
                  <a:pt x="4096" y="412"/>
                </a:lnTo>
                <a:lnTo>
                  <a:pt x="4099" y="410"/>
                </a:lnTo>
                <a:lnTo>
                  <a:pt x="4103" y="409"/>
                </a:lnTo>
                <a:lnTo>
                  <a:pt x="4108" y="409"/>
                </a:lnTo>
                <a:lnTo>
                  <a:pt x="4112" y="409"/>
                </a:lnTo>
                <a:lnTo>
                  <a:pt x="4117" y="409"/>
                </a:lnTo>
                <a:lnTo>
                  <a:pt x="4121" y="411"/>
                </a:lnTo>
                <a:lnTo>
                  <a:pt x="4125" y="413"/>
                </a:lnTo>
                <a:lnTo>
                  <a:pt x="4128" y="417"/>
                </a:lnTo>
                <a:lnTo>
                  <a:pt x="4131" y="422"/>
                </a:lnTo>
                <a:lnTo>
                  <a:pt x="4135" y="425"/>
                </a:lnTo>
                <a:lnTo>
                  <a:pt x="4141" y="430"/>
                </a:lnTo>
                <a:lnTo>
                  <a:pt x="4147" y="435"/>
                </a:lnTo>
                <a:lnTo>
                  <a:pt x="4161" y="444"/>
                </a:lnTo>
                <a:lnTo>
                  <a:pt x="4173" y="455"/>
                </a:lnTo>
                <a:lnTo>
                  <a:pt x="4186" y="468"/>
                </a:lnTo>
                <a:lnTo>
                  <a:pt x="4200" y="481"/>
                </a:lnTo>
                <a:lnTo>
                  <a:pt x="4217" y="493"/>
                </a:lnTo>
                <a:lnTo>
                  <a:pt x="4231" y="505"/>
                </a:lnTo>
                <a:lnTo>
                  <a:pt x="4236" y="508"/>
                </a:lnTo>
                <a:lnTo>
                  <a:pt x="4237" y="512"/>
                </a:lnTo>
                <a:lnTo>
                  <a:pt x="4235" y="514"/>
                </a:lnTo>
                <a:lnTo>
                  <a:pt x="4230" y="518"/>
                </a:lnTo>
                <a:lnTo>
                  <a:pt x="4224" y="522"/>
                </a:lnTo>
                <a:lnTo>
                  <a:pt x="4218" y="525"/>
                </a:lnTo>
                <a:lnTo>
                  <a:pt x="4212" y="527"/>
                </a:lnTo>
                <a:lnTo>
                  <a:pt x="4205" y="529"/>
                </a:lnTo>
                <a:lnTo>
                  <a:pt x="4194" y="530"/>
                </a:lnTo>
                <a:lnTo>
                  <a:pt x="4187" y="531"/>
                </a:lnTo>
                <a:lnTo>
                  <a:pt x="4185" y="531"/>
                </a:lnTo>
                <a:lnTo>
                  <a:pt x="4182" y="532"/>
                </a:lnTo>
                <a:lnTo>
                  <a:pt x="4181" y="535"/>
                </a:lnTo>
                <a:lnTo>
                  <a:pt x="4179" y="537"/>
                </a:lnTo>
                <a:lnTo>
                  <a:pt x="4177" y="541"/>
                </a:lnTo>
                <a:lnTo>
                  <a:pt x="4173" y="543"/>
                </a:lnTo>
                <a:lnTo>
                  <a:pt x="4168" y="545"/>
                </a:lnTo>
                <a:lnTo>
                  <a:pt x="4162" y="546"/>
                </a:lnTo>
                <a:lnTo>
                  <a:pt x="4159" y="546"/>
                </a:lnTo>
                <a:lnTo>
                  <a:pt x="4156" y="548"/>
                </a:lnTo>
                <a:lnTo>
                  <a:pt x="4155" y="550"/>
                </a:lnTo>
                <a:lnTo>
                  <a:pt x="4154" y="552"/>
                </a:lnTo>
                <a:lnTo>
                  <a:pt x="4153" y="558"/>
                </a:lnTo>
                <a:lnTo>
                  <a:pt x="4153" y="564"/>
                </a:lnTo>
                <a:lnTo>
                  <a:pt x="4154" y="571"/>
                </a:lnTo>
                <a:lnTo>
                  <a:pt x="4155" y="577"/>
                </a:lnTo>
                <a:lnTo>
                  <a:pt x="4160" y="585"/>
                </a:lnTo>
                <a:lnTo>
                  <a:pt x="4166" y="592"/>
                </a:lnTo>
                <a:lnTo>
                  <a:pt x="4174" y="600"/>
                </a:lnTo>
                <a:lnTo>
                  <a:pt x="4181" y="608"/>
                </a:lnTo>
                <a:lnTo>
                  <a:pt x="4188" y="615"/>
                </a:lnTo>
                <a:lnTo>
                  <a:pt x="4196" y="620"/>
                </a:lnTo>
                <a:lnTo>
                  <a:pt x="4203" y="624"/>
                </a:lnTo>
                <a:lnTo>
                  <a:pt x="4212" y="625"/>
                </a:lnTo>
                <a:lnTo>
                  <a:pt x="4224" y="626"/>
                </a:lnTo>
                <a:lnTo>
                  <a:pt x="4238" y="626"/>
                </a:lnTo>
                <a:lnTo>
                  <a:pt x="4245" y="627"/>
                </a:lnTo>
                <a:lnTo>
                  <a:pt x="4250" y="629"/>
                </a:lnTo>
                <a:lnTo>
                  <a:pt x="4255" y="630"/>
                </a:lnTo>
                <a:lnTo>
                  <a:pt x="4259" y="632"/>
                </a:lnTo>
                <a:lnTo>
                  <a:pt x="4261" y="634"/>
                </a:lnTo>
                <a:lnTo>
                  <a:pt x="4262" y="638"/>
                </a:lnTo>
                <a:lnTo>
                  <a:pt x="4263" y="642"/>
                </a:lnTo>
                <a:lnTo>
                  <a:pt x="4263" y="645"/>
                </a:lnTo>
                <a:lnTo>
                  <a:pt x="4262" y="649"/>
                </a:lnTo>
                <a:lnTo>
                  <a:pt x="4261" y="653"/>
                </a:lnTo>
                <a:lnTo>
                  <a:pt x="4259" y="658"/>
                </a:lnTo>
                <a:lnTo>
                  <a:pt x="4256" y="663"/>
                </a:lnTo>
                <a:lnTo>
                  <a:pt x="4249" y="672"/>
                </a:lnTo>
                <a:lnTo>
                  <a:pt x="4241" y="681"/>
                </a:lnTo>
                <a:lnTo>
                  <a:pt x="4237" y="687"/>
                </a:lnTo>
                <a:lnTo>
                  <a:pt x="4234" y="692"/>
                </a:lnTo>
                <a:lnTo>
                  <a:pt x="4231" y="699"/>
                </a:lnTo>
                <a:lnTo>
                  <a:pt x="4229" y="705"/>
                </a:lnTo>
                <a:lnTo>
                  <a:pt x="4228" y="711"/>
                </a:lnTo>
                <a:lnTo>
                  <a:pt x="4228" y="716"/>
                </a:lnTo>
                <a:lnTo>
                  <a:pt x="4228" y="722"/>
                </a:lnTo>
                <a:lnTo>
                  <a:pt x="4229" y="727"/>
                </a:lnTo>
                <a:lnTo>
                  <a:pt x="4232" y="734"/>
                </a:lnTo>
                <a:lnTo>
                  <a:pt x="4235" y="741"/>
                </a:lnTo>
                <a:lnTo>
                  <a:pt x="4235" y="744"/>
                </a:lnTo>
                <a:lnTo>
                  <a:pt x="4235" y="746"/>
                </a:lnTo>
                <a:lnTo>
                  <a:pt x="4232" y="747"/>
                </a:lnTo>
                <a:lnTo>
                  <a:pt x="4230" y="750"/>
                </a:lnTo>
                <a:lnTo>
                  <a:pt x="4225" y="752"/>
                </a:lnTo>
                <a:lnTo>
                  <a:pt x="4222" y="754"/>
                </a:lnTo>
                <a:lnTo>
                  <a:pt x="4219" y="757"/>
                </a:lnTo>
                <a:lnTo>
                  <a:pt x="4217" y="759"/>
                </a:lnTo>
                <a:lnTo>
                  <a:pt x="4216" y="763"/>
                </a:lnTo>
                <a:lnTo>
                  <a:pt x="4215" y="766"/>
                </a:lnTo>
                <a:lnTo>
                  <a:pt x="4216" y="770"/>
                </a:lnTo>
                <a:lnTo>
                  <a:pt x="4217" y="772"/>
                </a:lnTo>
                <a:lnTo>
                  <a:pt x="4218" y="777"/>
                </a:lnTo>
                <a:lnTo>
                  <a:pt x="4219" y="783"/>
                </a:lnTo>
                <a:lnTo>
                  <a:pt x="4218" y="787"/>
                </a:lnTo>
                <a:lnTo>
                  <a:pt x="4217" y="790"/>
                </a:lnTo>
                <a:lnTo>
                  <a:pt x="4215" y="794"/>
                </a:lnTo>
                <a:lnTo>
                  <a:pt x="4212" y="797"/>
                </a:lnTo>
                <a:lnTo>
                  <a:pt x="4205" y="802"/>
                </a:lnTo>
                <a:lnTo>
                  <a:pt x="4198" y="806"/>
                </a:lnTo>
                <a:lnTo>
                  <a:pt x="4188" y="808"/>
                </a:lnTo>
                <a:lnTo>
                  <a:pt x="4175" y="810"/>
                </a:lnTo>
                <a:lnTo>
                  <a:pt x="4160" y="812"/>
                </a:lnTo>
                <a:lnTo>
                  <a:pt x="4146" y="814"/>
                </a:lnTo>
                <a:lnTo>
                  <a:pt x="4139" y="816"/>
                </a:lnTo>
                <a:lnTo>
                  <a:pt x="4134" y="820"/>
                </a:lnTo>
                <a:lnTo>
                  <a:pt x="4129" y="823"/>
                </a:lnTo>
                <a:lnTo>
                  <a:pt x="4127" y="829"/>
                </a:lnTo>
                <a:lnTo>
                  <a:pt x="4124" y="840"/>
                </a:lnTo>
                <a:lnTo>
                  <a:pt x="4124" y="848"/>
                </a:lnTo>
                <a:lnTo>
                  <a:pt x="4123" y="852"/>
                </a:lnTo>
                <a:lnTo>
                  <a:pt x="4123" y="854"/>
                </a:lnTo>
                <a:lnTo>
                  <a:pt x="4122" y="857"/>
                </a:lnTo>
                <a:lnTo>
                  <a:pt x="4119" y="858"/>
                </a:lnTo>
                <a:lnTo>
                  <a:pt x="4114" y="861"/>
                </a:lnTo>
                <a:lnTo>
                  <a:pt x="4106" y="865"/>
                </a:lnTo>
                <a:lnTo>
                  <a:pt x="4104" y="866"/>
                </a:lnTo>
                <a:lnTo>
                  <a:pt x="4100" y="870"/>
                </a:lnTo>
                <a:lnTo>
                  <a:pt x="4098" y="872"/>
                </a:lnTo>
                <a:lnTo>
                  <a:pt x="4097" y="876"/>
                </a:lnTo>
                <a:lnTo>
                  <a:pt x="4096" y="884"/>
                </a:lnTo>
                <a:lnTo>
                  <a:pt x="4098" y="894"/>
                </a:lnTo>
                <a:lnTo>
                  <a:pt x="4099" y="898"/>
                </a:lnTo>
                <a:lnTo>
                  <a:pt x="4102" y="904"/>
                </a:lnTo>
                <a:lnTo>
                  <a:pt x="4104" y="908"/>
                </a:lnTo>
                <a:lnTo>
                  <a:pt x="4106" y="913"/>
                </a:lnTo>
                <a:lnTo>
                  <a:pt x="4114" y="920"/>
                </a:lnTo>
                <a:lnTo>
                  <a:pt x="4121" y="927"/>
                </a:lnTo>
                <a:lnTo>
                  <a:pt x="4124" y="930"/>
                </a:lnTo>
                <a:lnTo>
                  <a:pt x="4127" y="934"/>
                </a:lnTo>
                <a:lnTo>
                  <a:pt x="4129" y="939"/>
                </a:lnTo>
                <a:lnTo>
                  <a:pt x="4131" y="942"/>
                </a:lnTo>
                <a:lnTo>
                  <a:pt x="4131" y="947"/>
                </a:lnTo>
                <a:lnTo>
                  <a:pt x="4131" y="951"/>
                </a:lnTo>
                <a:lnTo>
                  <a:pt x="4129" y="955"/>
                </a:lnTo>
                <a:lnTo>
                  <a:pt x="4128" y="959"/>
                </a:lnTo>
                <a:lnTo>
                  <a:pt x="4122" y="967"/>
                </a:lnTo>
                <a:lnTo>
                  <a:pt x="4116" y="976"/>
                </a:lnTo>
                <a:lnTo>
                  <a:pt x="4111" y="985"/>
                </a:lnTo>
                <a:lnTo>
                  <a:pt x="4105" y="995"/>
                </a:lnTo>
                <a:lnTo>
                  <a:pt x="4102" y="1004"/>
                </a:lnTo>
                <a:lnTo>
                  <a:pt x="4100" y="1012"/>
                </a:lnTo>
                <a:lnTo>
                  <a:pt x="4100" y="1016"/>
                </a:lnTo>
                <a:lnTo>
                  <a:pt x="4102" y="1020"/>
                </a:lnTo>
                <a:lnTo>
                  <a:pt x="4103" y="1023"/>
                </a:lnTo>
                <a:lnTo>
                  <a:pt x="4105" y="1027"/>
                </a:lnTo>
                <a:lnTo>
                  <a:pt x="4110" y="1033"/>
                </a:lnTo>
                <a:lnTo>
                  <a:pt x="4117" y="1036"/>
                </a:lnTo>
                <a:lnTo>
                  <a:pt x="4125" y="1037"/>
                </a:lnTo>
                <a:lnTo>
                  <a:pt x="4135" y="1037"/>
                </a:lnTo>
                <a:lnTo>
                  <a:pt x="4144" y="1035"/>
                </a:lnTo>
                <a:lnTo>
                  <a:pt x="4153" y="1033"/>
                </a:lnTo>
                <a:lnTo>
                  <a:pt x="4158" y="1031"/>
                </a:lnTo>
                <a:lnTo>
                  <a:pt x="4162" y="1031"/>
                </a:lnTo>
                <a:lnTo>
                  <a:pt x="4168" y="1033"/>
                </a:lnTo>
                <a:lnTo>
                  <a:pt x="4173" y="1035"/>
                </a:lnTo>
                <a:lnTo>
                  <a:pt x="4179" y="1037"/>
                </a:lnTo>
                <a:lnTo>
                  <a:pt x="4184" y="1040"/>
                </a:lnTo>
                <a:lnTo>
                  <a:pt x="4188" y="1043"/>
                </a:lnTo>
                <a:lnTo>
                  <a:pt x="4191" y="1047"/>
                </a:lnTo>
                <a:lnTo>
                  <a:pt x="4194" y="1056"/>
                </a:lnTo>
                <a:lnTo>
                  <a:pt x="4196" y="1067"/>
                </a:lnTo>
                <a:lnTo>
                  <a:pt x="4196" y="1078"/>
                </a:lnTo>
                <a:lnTo>
                  <a:pt x="4194" y="1086"/>
                </a:lnTo>
                <a:lnTo>
                  <a:pt x="4192" y="1090"/>
                </a:lnTo>
                <a:lnTo>
                  <a:pt x="4190" y="1093"/>
                </a:lnTo>
                <a:lnTo>
                  <a:pt x="4185" y="1097"/>
                </a:lnTo>
                <a:lnTo>
                  <a:pt x="4180" y="1099"/>
                </a:lnTo>
                <a:lnTo>
                  <a:pt x="4171" y="1103"/>
                </a:lnTo>
                <a:lnTo>
                  <a:pt x="4162" y="1105"/>
                </a:lnTo>
                <a:lnTo>
                  <a:pt x="4154" y="1109"/>
                </a:lnTo>
                <a:lnTo>
                  <a:pt x="4146" y="1112"/>
                </a:lnTo>
                <a:lnTo>
                  <a:pt x="4142" y="1115"/>
                </a:lnTo>
                <a:lnTo>
                  <a:pt x="4139" y="1117"/>
                </a:lnTo>
                <a:lnTo>
                  <a:pt x="4136" y="1119"/>
                </a:lnTo>
                <a:lnTo>
                  <a:pt x="4135" y="1123"/>
                </a:lnTo>
                <a:lnTo>
                  <a:pt x="4135" y="1130"/>
                </a:lnTo>
                <a:lnTo>
                  <a:pt x="4137" y="1136"/>
                </a:lnTo>
                <a:lnTo>
                  <a:pt x="4141" y="1141"/>
                </a:lnTo>
                <a:lnTo>
                  <a:pt x="4146" y="1146"/>
                </a:lnTo>
                <a:lnTo>
                  <a:pt x="4152" y="1149"/>
                </a:lnTo>
                <a:lnTo>
                  <a:pt x="4155" y="1155"/>
                </a:lnTo>
                <a:lnTo>
                  <a:pt x="4156" y="1157"/>
                </a:lnTo>
                <a:lnTo>
                  <a:pt x="4158" y="1161"/>
                </a:lnTo>
                <a:lnTo>
                  <a:pt x="4158" y="1165"/>
                </a:lnTo>
                <a:lnTo>
                  <a:pt x="4156" y="1168"/>
                </a:lnTo>
                <a:lnTo>
                  <a:pt x="4155" y="1173"/>
                </a:lnTo>
                <a:lnTo>
                  <a:pt x="4154" y="1178"/>
                </a:lnTo>
                <a:lnTo>
                  <a:pt x="4154" y="1181"/>
                </a:lnTo>
                <a:lnTo>
                  <a:pt x="4155" y="1187"/>
                </a:lnTo>
                <a:lnTo>
                  <a:pt x="4156" y="1198"/>
                </a:lnTo>
                <a:lnTo>
                  <a:pt x="4156" y="1211"/>
                </a:lnTo>
                <a:lnTo>
                  <a:pt x="4154" y="1225"/>
                </a:lnTo>
                <a:lnTo>
                  <a:pt x="4152" y="1238"/>
                </a:lnTo>
                <a:lnTo>
                  <a:pt x="4149" y="1249"/>
                </a:lnTo>
                <a:lnTo>
                  <a:pt x="4147" y="1256"/>
                </a:lnTo>
                <a:lnTo>
                  <a:pt x="4147" y="1260"/>
                </a:lnTo>
                <a:lnTo>
                  <a:pt x="4148" y="1263"/>
                </a:lnTo>
                <a:lnTo>
                  <a:pt x="4148" y="1267"/>
                </a:lnTo>
                <a:lnTo>
                  <a:pt x="4150" y="1272"/>
                </a:lnTo>
                <a:lnTo>
                  <a:pt x="4154" y="1279"/>
                </a:lnTo>
                <a:lnTo>
                  <a:pt x="4159" y="1283"/>
                </a:lnTo>
                <a:lnTo>
                  <a:pt x="4160" y="1285"/>
                </a:lnTo>
                <a:lnTo>
                  <a:pt x="4160" y="1287"/>
                </a:lnTo>
                <a:lnTo>
                  <a:pt x="4160" y="1289"/>
                </a:lnTo>
                <a:lnTo>
                  <a:pt x="4159" y="1293"/>
                </a:lnTo>
                <a:lnTo>
                  <a:pt x="4147" y="1307"/>
                </a:lnTo>
                <a:lnTo>
                  <a:pt x="4135" y="1321"/>
                </a:lnTo>
                <a:lnTo>
                  <a:pt x="4131" y="1330"/>
                </a:lnTo>
                <a:lnTo>
                  <a:pt x="4129" y="1336"/>
                </a:lnTo>
                <a:lnTo>
                  <a:pt x="4128" y="1343"/>
                </a:lnTo>
                <a:lnTo>
                  <a:pt x="4127" y="1350"/>
                </a:lnTo>
                <a:lnTo>
                  <a:pt x="4124" y="1357"/>
                </a:lnTo>
                <a:lnTo>
                  <a:pt x="4121" y="1362"/>
                </a:lnTo>
                <a:lnTo>
                  <a:pt x="4118" y="1364"/>
                </a:lnTo>
                <a:lnTo>
                  <a:pt x="4116" y="1365"/>
                </a:lnTo>
                <a:lnTo>
                  <a:pt x="4111" y="1367"/>
                </a:lnTo>
                <a:lnTo>
                  <a:pt x="4108" y="1368"/>
                </a:lnTo>
                <a:lnTo>
                  <a:pt x="4096" y="1368"/>
                </a:lnTo>
                <a:lnTo>
                  <a:pt x="4085" y="1369"/>
                </a:lnTo>
                <a:lnTo>
                  <a:pt x="4074" y="1370"/>
                </a:lnTo>
                <a:lnTo>
                  <a:pt x="4067" y="1374"/>
                </a:lnTo>
                <a:lnTo>
                  <a:pt x="4061" y="1380"/>
                </a:lnTo>
                <a:lnTo>
                  <a:pt x="4055" y="1388"/>
                </a:lnTo>
                <a:lnTo>
                  <a:pt x="4054" y="1393"/>
                </a:lnTo>
                <a:lnTo>
                  <a:pt x="4053" y="1398"/>
                </a:lnTo>
                <a:lnTo>
                  <a:pt x="4052" y="1402"/>
                </a:lnTo>
                <a:lnTo>
                  <a:pt x="4053" y="1407"/>
                </a:lnTo>
                <a:lnTo>
                  <a:pt x="4056" y="1417"/>
                </a:lnTo>
                <a:lnTo>
                  <a:pt x="4061" y="1427"/>
                </a:lnTo>
                <a:lnTo>
                  <a:pt x="4067" y="1438"/>
                </a:lnTo>
                <a:lnTo>
                  <a:pt x="4072" y="1446"/>
                </a:lnTo>
                <a:lnTo>
                  <a:pt x="4077" y="1453"/>
                </a:lnTo>
                <a:lnTo>
                  <a:pt x="4080" y="1459"/>
                </a:lnTo>
                <a:lnTo>
                  <a:pt x="4083" y="1466"/>
                </a:lnTo>
                <a:lnTo>
                  <a:pt x="4085" y="1474"/>
                </a:lnTo>
                <a:lnTo>
                  <a:pt x="4087" y="1480"/>
                </a:lnTo>
                <a:lnTo>
                  <a:pt x="4092" y="1483"/>
                </a:lnTo>
                <a:lnTo>
                  <a:pt x="4096" y="1485"/>
                </a:lnTo>
                <a:lnTo>
                  <a:pt x="4100" y="1485"/>
                </a:lnTo>
                <a:lnTo>
                  <a:pt x="4105" y="1487"/>
                </a:lnTo>
                <a:lnTo>
                  <a:pt x="4110" y="1488"/>
                </a:lnTo>
                <a:lnTo>
                  <a:pt x="4115" y="1491"/>
                </a:lnTo>
                <a:lnTo>
                  <a:pt x="4121" y="1497"/>
                </a:lnTo>
                <a:lnTo>
                  <a:pt x="4124" y="1504"/>
                </a:lnTo>
                <a:lnTo>
                  <a:pt x="4128" y="1513"/>
                </a:lnTo>
                <a:lnTo>
                  <a:pt x="4129" y="1516"/>
                </a:lnTo>
                <a:lnTo>
                  <a:pt x="4130" y="1520"/>
                </a:lnTo>
                <a:lnTo>
                  <a:pt x="4130" y="1524"/>
                </a:lnTo>
                <a:lnTo>
                  <a:pt x="4129" y="1526"/>
                </a:lnTo>
                <a:lnTo>
                  <a:pt x="4125" y="1531"/>
                </a:lnTo>
                <a:lnTo>
                  <a:pt x="4122" y="1535"/>
                </a:lnTo>
                <a:lnTo>
                  <a:pt x="4121" y="1537"/>
                </a:lnTo>
                <a:lnTo>
                  <a:pt x="4121" y="1540"/>
                </a:lnTo>
                <a:lnTo>
                  <a:pt x="4121" y="1544"/>
                </a:lnTo>
                <a:lnTo>
                  <a:pt x="4123" y="1548"/>
                </a:lnTo>
                <a:lnTo>
                  <a:pt x="4130" y="1558"/>
                </a:lnTo>
                <a:lnTo>
                  <a:pt x="4135" y="1567"/>
                </a:lnTo>
                <a:lnTo>
                  <a:pt x="4137" y="1572"/>
                </a:lnTo>
                <a:lnTo>
                  <a:pt x="4139" y="1576"/>
                </a:lnTo>
                <a:lnTo>
                  <a:pt x="4140" y="1581"/>
                </a:lnTo>
                <a:lnTo>
                  <a:pt x="4140" y="1587"/>
                </a:lnTo>
                <a:lnTo>
                  <a:pt x="4139" y="1597"/>
                </a:lnTo>
                <a:lnTo>
                  <a:pt x="4136" y="1607"/>
                </a:lnTo>
                <a:lnTo>
                  <a:pt x="4136" y="1610"/>
                </a:lnTo>
                <a:lnTo>
                  <a:pt x="4137" y="1614"/>
                </a:lnTo>
                <a:lnTo>
                  <a:pt x="4140" y="1617"/>
                </a:lnTo>
                <a:lnTo>
                  <a:pt x="4143" y="1621"/>
                </a:lnTo>
                <a:lnTo>
                  <a:pt x="4156" y="1628"/>
                </a:lnTo>
                <a:lnTo>
                  <a:pt x="4174" y="1635"/>
                </a:lnTo>
                <a:lnTo>
                  <a:pt x="4182" y="1640"/>
                </a:lnTo>
                <a:lnTo>
                  <a:pt x="4191" y="1645"/>
                </a:lnTo>
                <a:lnTo>
                  <a:pt x="4197" y="1651"/>
                </a:lnTo>
                <a:lnTo>
                  <a:pt x="4200" y="1657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6" y="1678"/>
                </a:lnTo>
                <a:lnTo>
                  <a:pt x="4205" y="1686"/>
                </a:lnTo>
                <a:lnTo>
                  <a:pt x="4205" y="1697"/>
                </a:lnTo>
                <a:lnTo>
                  <a:pt x="4205" y="1709"/>
                </a:lnTo>
                <a:lnTo>
                  <a:pt x="4209" y="1724"/>
                </a:lnTo>
                <a:lnTo>
                  <a:pt x="4211" y="1732"/>
                </a:lnTo>
                <a:lnTo>
                  <a:pt x="4213" y="1739"/>
                </a:lnTo>
                <a:lnTo>
                  <a:pt x="4217" y="1745"/>
                </a:lnTo>
                <a:lnTo>
                  <a:pt x="4221" y="1749"/>
                </a:lnTo>
                <a:lnTo>
                  <a:pt x="4228" y="1760"/>
                </a:lnTo>
                <a:lnTo>
                  <a:pt x="4235" y="1774"/>
                </a:lnTo>
                <a:lnTo>
                  <a:pt x="4240" y="1780"/>
                </a:lnTo>
                <a:lnTo>
                  <a:pt x="4243" y="1786"/>
                </a:lnTo>
                <a:lnTo>
                  <a:pt x="4248" y="1791"/>
                </a:lnTo>
                <a:lnTo>
                  <a:pt x="4251" y="1795"/>
                </a:lnTo>
                <a:lnTo>
                  <a:pt x="4256" y="1797"/>
                </a:lnTo>
                <a:lnTo>
                  <a:pt x="4261" y="1798"/>
                </a:lnTo>
                <a:lnTo>
                  <a:pt x="4267" y="1799"/>
                </a:lnTo>
                <a:lnTo>
                  <a:pt x="4273" y="1799"/>
                </a:lnTo>
                <a:lnTo>
                  <a:pt x="4279" y="1799"/>
                </a:lnTo>
                <a:lnTo>
                  <a:pt x="4285" y="1800"/>
                </a:lnTo>
                <a:lnTo>
                  <a:pt x="4289" y="1803"/>
                </a:lnTo>
                <a:lnTo>
                  <a:pt x="4293" y="1805"/>
                </a:lnTo>
                <a:lnTo>
                  <a:pt x="4300" y="1811"/>
                </a:lnTo>
                <a:lnTo>
                  <a:pt x="4307" y="1816"/>
                </a:lnTo>
                <a:lnTo>
                  <a:pt x="4317" y="1818"/>
                </a:lnTo>
                <a:lnTo>
                  <a:pt x="4326" y="1819"/>
                </a:lnTo>
                <a:lnTo>
                  <a:pt x="4331" y="1819"/>
                </a:lnTo>
                <a:lnTo>
                  <a:pt x="4333" y="1821"/>
                </a:lnTo>
                <a:lnTo>
                  <a:pt x="4336" y="1822"/>
                </a:lnTo>
                <a:lnTo>
                  <a:pt x="4336" y="1824"/>
                </a:lnTo>
                <a:lnTo>
                  <a:pt x="4335" y="1830"/>
                </a:lnTo>
                <a:lnTo>
                  <a:pt x="4331" y="1836"/>
                </a:lnTo>
                <a:lnTo>
                  <a:pt x="4330" y="1838"/>
                </a:lnTo>
                <a:lnTo>
                  <a:pt x="4330" y="1841"/>
                </a:lnTo>
                <a:lnTo>
                  <a:pt x="4330" y="1843"/>
                </a:lnTo>
                <a:lnTo>
                  <a:pt x="4332" y="1846"/>
                </a:lnTo>
                <a:lnTo>
                  <a:pt x="4337" y="1852"/>
                </a:lnTo>
                <a:lnTo>
                  <a:pt x="4343" y="1858"/>
                </a:lnTo>
                <a:lnTo>
                  <a:pt x="4352" y="1865"/>
                </a:lnTo>
                <a:lnTo>
                  <a:pt x="4366" y="1872"/>
                </a:lnTo>
                <a:lnTo>
                  <a:pt x="4374" y="1874"/>
                </a:lnTo>
                <a:lnTo>
                  <a:pt x="4381" y="1877"/>
                </a:lnTo>
                <a:lnTo>
                  <a:pt x="4388" y="1878"/>
                </a:lnTo>
                <a:lnTo>
                  <a:pt x="4395" y="1878"/>
                </a:lnTo>
                <a:lnTo>
                  <a:pt x="4401" y="1875"/>
                </a:lnTo>
                <a:lnTo>
                  <a:pt x="4407" y="1873"/>
                </a:lnTo>
                <a:lnTo>
                  <a:pt x="4412" y="1871"/>
                </a:lnTo>
                <a:lnTo>
                  <a:pt x="4415" y="1867"/>
                </a:lnTo>
                <a:lnTo>
                  <a:pt x="4424" y="1858"/>
                </a:lnTo>
                <a:lnTo>
                  <a:pt x="4431" y="1849"/>
                </a:lnTo>
                <a:lnTo>
                  <a:pt x="4435" y="1846"/>
                </a:lnTo>
                <a:lnTo>
                  <a:pt x="4439" y="1842"/>
                </a:lnTo>
                <a:lnTo>
                  <a:pt x="4443" y="1840"/>
                </a:lnTo>
                <a:lnTo>
                  <a:pt x="4448" y="1837"/>
                </a:lnTo>
                <a:lnTo>
                  <a:pt x="4451" y="1837"/>
                </a:lnTo>
                <a:lnTo>
                  <a:pt x="4455" y="1837"/>
                </a:lnTo>
                <a:lnTo>
                  <a:pt x="4458" y="1838"/>
                </a:lnTo>
                <a:lnTo>
                  <a:pt x="4462" y="1842"/>
                </a:lnTo>
                <a:lnTo>
                  <a:pt x="4464" y="1846"/>
                </a:lnTo>
                <a:lnTo>
                  <a:pt x="4468" y="1848"/>
                </a:lnTo>
                <a:lnTo>
                  <a:pt x="4470" y="1850"/>
                </a:lnTo>
                <a:lnTo>
                  <a:pt x="4475" y="1853"/>
                </a:lnTo>
                <a:lnTo>
                  <a:pt x="4484" y="1854"/>
                </a:lnTo>
                <a:lnTo>
                  <a:pt x="4495" y="1854"/>
                </a:lnTo>
                <a:lnTo>
                  <a:pt x="4507" y="1854"/>
                </a:lnTo>
                <a:lnTo>
                  <a:pt x="4517" y="1850"/>
                </a:lnTo>
                <a:lnTo>
                  <a:pt x="4520" y="1849"/>
                </a:lnTo>
                <a:lnTo>
                  <a:pt x="4522" y="1846"/>
                </a:lnTo>
                <a:lnTo>
                  <a:pt x="4525" y="1842"/>
                </a:lnTo>
                <a:lnTo>
                  <a:pt x="4527" y="1838"/>
                </a:lnTo>
                <a:lnTo>
                  <a:pt x="4531" y="1831"/>
                </a:lnTo>
                <a:lnTo>
                  <a:pt x="4536" y="1827"/>
                </a:lnTo>
                <a:lnTo>
                  <a:pt x="4539" y="1824"/>
                </a:lnTo>
                <a:lnTo>
                  <a:pt x="4543" y="1824"/>
                </a:lnTo>
                <a:lnTo>
                  <a:pt x="4546" y="1823"/>
                </a:lnTo>
                <a:lnTo>
                  <a:pt x="4552" y="1824"/>
                </a:lnTo>
                <a:lnTo>
                  <a:pt x="4563" y="1825"/>
                </a:lnTo>
                <a:lnTo>
                  <a:pt x="4574" y="1827"/>
                </a:lnTo>
                <a:lnTo>
                  <a:pt x="4582" y="1828"/>
                </a:lnTo>
                <a:lnTo>
                  <a:pt x="4591" y="1829"/>
                </a:lnTo>
                <a:lnTo>
                  <a:pt x="4595" y="1830"/>
                </a:lnTo>
                <a:lnTo>
                  <a:pt x="4597" y="1831"/>
                </a:lnTo>
                <a:lnTo>
                  <a:pt x="4600" y="1833"/>
                </a:lnTo>
                <a:lnTo>
                  <a:pt x="4601" y="1834"/>
                </a:lnTo>
                <a:lnTo>
                  <a:pt x="4601" y="1836"/>
                </a:lnTo>
                <a:lnTo>
                  <a:pt x="4601" y="1837"/>
                </a:lnTo>
                <a:lnTo>
                  <a:pt x="4599" y="1840"/>
                </a:lnTo>
                <a:lnTo>
                  <a:pt x="4596" y="1841"/>
                </a:lnTo>
                <a:lnTo>
                  <a:pt x="4590" y="1846"/>
                </a:lnTo>
                <a:lnTo>
                  <a:pt x="4587" y="1853"/>
                </a:lnTo>
                <a:lnTo>
                  <a:pt x="4585" y="1856"/>
                </a:lnTo>
                <a:lnTo>
                  <a:pt x="4585" y="1861"/>
                </a:lnTo>
                <a:lnTo>
                  <a:pt x="4587" y="1866"/>
                </a:lnTo>
                <a:lnTo>
                  <a:pt x="4589" y="1872"/>
                </a:lnTo>
                <a:lnTo>
                  <a:pt x="4596" y="1882"/>
                </a:lnTo>
                <a:lnTo>
                  <a:pt x="4605" y="1894"/>
                </a:lnTo>
                <a:lnTo>
                  <a:pt x="4613" y="1907"/>
                </a:lnTo>
                <a:lnTo>
                  <a:pt x="4621" y="1923"/>
                </a:lnTo>
                <a:lnTo>
                  <a:pt x="4627" y="1938"/>
                </a:lnTo>
                <a:lnTo>
                  <a:pt x="4634" y="1953"/>
                </a:lnTo>
                <a:lnTo>
                  <a:pt x="4638" y="1960"/>
                </a:lnTo>
                <a:lnTo>
                  <a:pt x="4641" y="1968"/>
                </a:lnTo>
                <a:lnTo>
                  <a:pt x="4647" y="1975"/>
                </a:lnTo>
                <a:lnTo>
                  <a:pt x="4653" y="1982"/>
                </a:lnTo>
                <a:lnTo>
                  <a:pt x="4660" y="1989"/>
                </a:lnTo>
                <a:lnTo>
                  <a:pt x="4668" y="1997"/>
                </a:lnTo>
                <a:lnTo>
                  <a:pt x="4675" y="2001"/>
                </a:lnTo>
                <a:lnTo>
                  <a:pt x="4681" y="2006"/>
                </a:lnTo>
                <a:lnTo>
                  <a:pt x="4694" y="2013"/>
                </a:lnTo>
                <a:lnTo>
                  <a:pt x="4704" y="2017"/>
                </a:lnTo>
                <a:lnTo>
                  <a:pt x="4715" y="2020"/>
                </a:lnTo>
                <a:lnTo>
                  <a:pt x="4726" y="2025"/>
                </a:lnTo>
                <a:lnTo>
                  <a:pt x="4731" y="2029"/>
                </a:lnTo>
                <a:lnTo>
                  <a:pt x="4734" y="2032"/>
                </a:lnTo>
                <a:lnTo>
                  <a:pt x="4739" y="2036"/>
                </a:lnTo>
                <a:lnTo>
                  <a:pt x="4741" y="2041"/>
                </a:lnTo>
                <a:lnTo>
                  <a:pt x="4748" y="2052"/>
                </a:lnTo>
                <a:lnTo>
                  <a:pt x="4757" y="2067"/>
                </a:lnTo>
                <a:lnTo>
                  <a:pt x="4765" y="2080"/>
                </a:lnTo>
                <a:lnTo>
                  <a:pt x="4772" y="2088"/>
                </a:lnTo>
                <a:lnTo>
                  <a:pt x="4776" y="2089"/>
                </a:lnTo>
                <a:lnTo>
                  <a:pt x="4779" y="2089"/>
                </a:lnTo>
                <a:lnTo>
                  <a:pt x="4784" y="2088"/>
                </a:lnTo>
                <a:lnTo>
                  <a:pt x="4789" y="2087"/>
                </a:lnTo>
                <a:lnTo>
                  <a:pt x="4797" y="2081"/>
                </a:lnTo>
                <a:lnTo>
                  <a:pt x="4805" y="2075"/>
                </a:lnTo>
                <a:lnTo>
                  <a:pt x="4809" y="2073"/>
                </a:lnTo>
                <a:lnTo>
                  <a:pt x="4817" y="2073"/>
                </a:lnTo>
                <a:lnTo>
                  <a:pt x="4826" y="2074"/>
                </a:lnTo>
                <a:lnTo>
                  <a:pt x="4836" y="2076"/>
                </a:lnTo>
                <a:lnTo>
                  <a:pt x="4845" y="2080"/>
                </a:lnTo>
                <a:lnTo>
                  <a:pt x="4852" y="2083"/>
                </a:lnTo>
                <a:lnTo>
                  <a:pt x="4854" y="2086"/>
                </a:lnTo>
                <a:lnTo>
                  <a:pt x="4857" y="2088"/>
                </a:lnTo>
                <a:lnTo>
                  <a:pt x="4857" y="2090"/>
                </a:lnTo>
                <a:lnTo>
                  <a:pt x="4857" y="2094"/>
                </a:lnTo>
                <a:lnTo>
                  <a:pt x="4852" y="2104"/>
                </a:lnTo>
                <a:lnTo>
                  <a:pt x="4848" y="2112"/>
                </a:lnTo>
                <a:lnTo>
                  <a:pt x="4847" y="2115"/>
                </a:lnTo>
                <a:lnTo>
                  <a:pt x="4846" y="2120"/>
                </a:lnTo>
                <a:lnTo>
                  <a:pt x="4846" y="2124"/>
                </a:lnTo>
                <a:lnTo>
                  <a:pt x="4847" y="2130"/>
                </a:lnTo>
                <a:lnTo>
                  <a:pt x="4849" y="2134"/>
                </a:lnTo>
                <a:lnTo>
                  <a:pt x="4853" y="2137"/>
                </a:lnTo>
                <a:lnTo>
                  <a:pt x="4857" y="2139"/>
                </a:lnTo>
                <a:lnTo>
                  <a:pt x="4861" y="2140"/>
                </a:lnTo>
                <a:lnTo>
                  <a:pt x="4870" y="2140"/>
                </a:lnTo>
                <a:lnTo>
                  <a:pt x="4876" y="2138"/>
                </a:lnTo>
                <a:lnTo>
                  <a:pt x="4879" y="2137"/>
                </a:lnTo>
                <a:lnTo>
                  <a:pt x="4883" y="2137"/>
                </a:lnTo>
                <a:lnTo>
                  <a:pt x="4887" y="2139"/>
                </a:lnTo>
                <a:lnTo>
                  <a:pt x="4891" y="2143"/>
                </a:lnTo>
                <a:lnTo>
                  <a:pt x="4902" y="2142"/>
                </a:lnTo>
                <a:lnTo>
                  <a:pt x="4922" y="2143"/>
                </a:lnTo>
                <a:lnTo>
                  <a:pt x="4941" y="2156"/>
                </a:lnTo>
                <a:lnTo>
                  <a:pt x="4955" y="2167"/>
                </a:lnTo>
                <a:lnTo>
                  <a:pt x="4967" y="2169"/>
                </a:lnTo>
                <a:lnTo>
                  <a:pt x="4980" y="2170"/>
                </a:lnTo>
                <a:lnTo>
                  <a:pt x="4994" y="2170"/>
                </a:lnTo>
                <a:lnTo>
                  <a:pt x="5006" y="2169"/>
                </a:lnTo>
                <a:lnTo>
                  <a:pt x="5013" y="2167"/>
                </a:lnTo>
                <a:lnTo>
                  <a:pt x="5019" y="2165"/>
                </a:lnTo>
                <a:lnTo>
                  <a:pt x="5022" y="2165"/>
                </a:lnTo>
                <a:lnTo>
                  <a:pt x="5024" y="2167"/>
                </a:lnTo>
                <a:lnTo>
                  <a:pt x="5028" y="2168"/>
                </a:lnTo>
                <a:lnTo>
                  <a:pt x="5032" y="2171"/>
                </a:lnTo>
                <a:lnTo>
                  <a:pt x="5042" y="2180"/>
                </a:lnTo>
                <a:lnTo>
                  <a:pt x="5053" y="2188"/>
                </a:lnTo>
                <a:lnTo>
                  <a:pt x="5062" y="2194"/>
                </a:lnTo>
                <a:lnTo>
                  <a:pt x="5069" y="2197"/>
                </a:lnTo>
                <a:lnTo>
                  <a:pt x="5076" y="2200"/>
                </a:lnTo>
                <a:lnTo>
                  <a:pt x="5084" y="2199"/>
                </a:lnTo>
                <a:lnTo>
                  <a:pt x="5091" y="2196"/>
                </a:lnTo>
                <a:lnTo>
                  <a:pt x="5097" y="2194"/>
                </a:lnTo>
                <a:lnTo>
                  <a:pt x="5099" y="2193"/>
                </a:lnTo>
                <a:lnTo>
                  <a:pt x="5104" y="2192"/>
                </a:lnTo>
                <a:lnTo>
                  <a:pt x="5107" y="2192"/>
                </a:lnTo>
                <a:lnTo>
                  <a:pt x="5112" y="2192"/>
                </a:lnTo>
                <a:lnTo>
                  <a:pt x="5117" y="2193"/>
                </a:lnTo>
                <a:lnTo>
                  <a:pt x="5120" y="2195"/>
                </a:lnTo>
                <a:lnTo>
                  <a:pt x="5124" y="2197"/>
                </a:lnTo>
                <a:lnTo>
                  <a:pt x="5126" y="2200"/>
                </a:lnTo>
                <a:lnTo>
                  <a:pt x="5130" y="2214"/>
                </a:lnTo>
                <a:lnTo>
                  <a:pt x="5133" y="2230"/>
                </a:lnTo>
                <a:lnTo>
                  <a:pt x="5135" y="2232"/>
                </a:lnTo>
                <a:lnTo>
                  <a:pt x="5137" y="2234"/>
                </a:lnTo>
                <a:lnTo>
                  <a:pt x="5139" y="2235"/>
                </a:lnTo>
                <a:lnTo>
                  <a:pt x="5143" y="2237"/>
                </a:lnTo>
                <a:lnTo>
                  <a:pt x="5150" y="2237"/>
                </a:lnTo>
                <a:lnTo>
                  <a:pt x="5160" y="2235"/>
                </a:lnTo>
                <a:lnTo>
                  <a:pt x="5170" y="2233"/>
                </a:lnTo>
                <a:lnTo>
                  <a:pt x="5182" y="2232"/>
                </a:lnTo>
                <a:lnTo>
                  <a:pt x="5188" y="2232"/>
                </a:lnTo>
                <a:lnTo>
                  <a:pt x="5194" y="2233"/>
                </a:lnTo>
                <a:lnTo>
                  <a:pt x="5199" y="2235"/>
                </a:lnTo>
                <a:lnTo>
                  <a:pt x="5202" y="2239"/>
                </a:lnTo>
                <a:lnTo>
                  <a:pt x="5207" y="2247"/>
                </a:lnTo>
                <a:lnTo>
                  <a:pt x="5212" y="2257"/>
                </a:lnTo>
                <a:lnTo>
                  <a:pt x="5218" y="2265"/>
                </a:lnTo>
                <a:lnTo>
                  <a:pt x="5225" y="2276"/>
                </a:lnTo>
                <a:lnTo>
                  <a:pt x="5233" y="2284"/>
                </a:lnTo>
                <a:lnTo>
                  <a:pt x="5239" y="2290"/>
                </a:lnTo>
                <a:lnTo>
                  <a:pt x="5243" y="2293"/>
                </a:lnTo>
                <a:lnTo>
                  <a:pt x="5246" y="2294"/>
                </a:lnTo>
                <a:lnTo>
                  <a:pt x="5250" y="2295"/>
                </a:lnTo>
                <a:lnTo>
                  <a:pt x="5255" y="2294"/>
                </a:lnTo>
                <a:lnTo>
                  <a:pt x="5262" y="2294"/>
                </a:lnTo>
                <a:lnTo>
                  <a:pt x="5268" y="2294"/>
                </a:lnTo>
                <a:lnTo>
                  <a:pt x="5270" y="2295"/>
                </a:lnTo>
                <a:lnTo>
                  <a:pt x="5273" y="2297"/>
                </a:lnTo>
                <a:lnTo>
                  <a:pt x="5274" y="2300"/>
                </a:lnTo>
                <a:lnTo>
                  <a:pt x="5275" y="2302"/>
                </a:lnTo>
                <a:lnTo>
                  <a:pt x="5277" y="2310"/>
                </a:lnTo>
                <a:lnTo>
                  <a:pt x="5281" y="2317"/>
                </a:lnTo>
                <a:lnTo>
                  <a:pt x="5283" y="2320"/>
                </a:lnTo>
                <a:lnTo>
                  <a:pt x="5287" y="2323"/>
                </a:lnTo>
                <a:lnTo>
                  <a:pt x="5290" y="2325"/>
                </a:lnTo>
                <a:lnTo>
                  <a:pt x="5296" y="2326"/>
                </a:lnTo>
                <a:lnTo>
                  <a:pt x="5306" y="2325"/>
                </a:lnTo>
                <a:lnTo>
                  <a:pt x="5313" y="2322"/>
                </a:lnTo>
                <a:lnTo>
                  <a:pt x="5320" y="2319"/>
                </a:lnTo>
                <a:lnTo>
                  <a:pt x="5328" y="2312"/>
                </a:lnTo>
                <a:lnTo>
                  <a:pt x="5333" y="2308"/>
                </a:lnTo>
                <a:lnTo>
                  <a:pt x="5339" y="2306"/>
                </a:lnTo>
                <a:lnTo>
                  <a:pt x="5345" y="2303"/>
                </a:lnTo>
                <a:lnTo>
                  <a:pt x="5352" y="2302"/>
                </a:lnTo>
                <a:lnTo>
                  <a:pt x="5366" y="2302"/>
                </a:lnTo>
                <a:lnTo>
                  <a:pt x="5377" y="2302"/>
                </a:lnTo>
                <a:lnTo>
                  <a:pt x="5382" y="2303"/>
                </a:lnTo>
                <a:lnTo>
                  <a:pt x="5387" y="2306"/>
                </a:lnTo>
                <a:lnTo>
                  <a:pt x="5390" y="2307"/>
                </a:lnTo>
                <a:lnTo>
                  <a:pt x="5395" y="2310"/>
                </a:lnTo>
                <a:lnTo>
                  <a:pt x="5402" y="2317"/>
                </a:lnTo>
                <a:lnTo>
                  <a:pt x="5408" y="2327"/>
                </a:lnTo>
                <a:lnTo>
                  <a:pt x="5414" y="2338"/>
                </a:lnTo>
                <a:lnTo>
                  <a:pt x="5420" y="2347"/>
                </a:lnTo>
                <a:lnTo>
                  <a:pt x="5424" y="2351"/>
                </a:lnTo>
                <a:lnTo>
                  <a:pt x="5427" y="2353"/>
                </a:lnTo>
                <a:lnTo>
                  <a:pt x="5431" y="2354"/>
                </a:lnTo>
                <a:lnTo>
                  <a:pt x="5435" y="2354"/>
                </a:lnTo>
                <a:lnTo>
                  <a:pt x="5444" y="2353"/>
                </a:lnTo>
                <a:lnTo>
                  <a:pt x="5451" y="2353"/>
                </a:lnTo>
                <a:lnTo>
                  <a:pt x="5454" y="2354"/>
                </a:lnTo>
                <a:lnTo>
                  <a:pt x="5457" y="2356"/>
                </a:lnTo>
                <a:lnTo>
                  <a:pt x="5459" y="2357"/>
                </a:lnTo>
                <a:lnTo>
                  <a:pt x="5462" y="2359"/>
                </a:lnTo>
                <a:lnTo>
                  <a:pt x="5468" y="2365"/>
                </a:lnTo>
                <a:lnTo>
                  <a:pt x="5478" y="2370"/>
                </a:lnTo>
                <a:lnTo>
                  <a:pt x="5489" y="2373"/>
                </a:lnTo>
                <a:lnTo>
                  <a:pt x="5498" y="2376"/>
                </a:lnTo>
                <a:lnTo>
                  <a:pt x="5507" y="2375"/>
                </a:lnTo>
                <a:lnTo>
                  <a:pt x="5514" y="2372"/>
                </a:lnTo>
                <a:lnTo>
                  <a:pt x="5520" y="2367"/>
                </a:lnTo>
                <a:lnTo>
                  <a:pt x="5526" y="2361"/>
                </a:lnTo>
                <a:lnTo>
                  <a:pt x="5529" y="2358"/>
                </a:lnTo>
                <a:lnTo>
                  <a:pt x="5533" y="2356"/>
                </a:lnTo>
                <a:lnTo>
                  <a:pt x="5536" y="2354"/>
                </a:lnTo>
                <a:lnTo>
                  <a:pt x="5541" y="2354"/>
                </a:lnTo>
                <a:lnTo>
                  <a:pt x="5550" y="2354"/>
                </a:lnTo>
                <a:lnTo>
                  <a:pt x="5558" y="2356"/>
                </a:lnTo>
                <a:lnTo>
                  <a:pt x="5569" y="2357"/>
                </a:lnTo>
                <a:lnTo>
                  <a:pt x="5578" y="2357"/>
                </a:lnTo>
                <a:lnTo>
                  <a:pt x="5584" y="2357"/>
                </a:lnTo>
                <a:lnTo>
                  <a:pt x="5588" y="2354"/>
                </a:lnTo>
                <a:lnTo>
                  <a:pt x="5592" y="2352"/>
                </a:lnTo>
                <a:lnTo>
                  <a:pt x="5595" y="2348"/>
                </a:lnTo>
                <a:lnTo>
                  <a:pt x="5599" y="2342"/>
                </a:lnTo>
                <a:lnTo>
                  <a:pt x="5605" y="2339"/>
                </a:lnTo>
                <a:lnTo>
                  <a:pt x="5614" y="2337"/>
                </a:lnTo>
                <a:lnTo>
                  <a:pt x="5627" y="2335"/>
                </a:lnTo>
                <a:lnTo>
                  <a:pt x="5641" y="2335"/>
                </a:lnTo>
                <a:lnTo>
                  <a:pt x="5655" y="2333"/>
                </a:lnTo>
                <a:lnTo>
                  <a:pt x="5661" y="2332"/>
                </a:lnTo>
                <a:lnTo>
                  <a:pt x="5666" y="2331"/>
                </a:lnTo>
                <a:lnTo>
                  <a:pt x="5671" y="2328"/>
                </a:lnTo>
                <a:lnTo>
                  <a:pt x="5673" y="2325"/>
                </a:lnTo>
                <a:lnTo>
                  <a:pt x="5679" y="2319"/>
                </a:lnTo>
                <a:lnTo>
                  <a:pt x="5684" y="2314"/>
                </a:lnTo>
                <a:lnTo>
                  <a:pt x="5685" y="2313"/>
                </a:lnTo>
                <a:lnTo>
                  <a:pt x="5689" y="2313"/>
                </a:lnTo>
                <a:lnTo>
                  <a:pt x="5691" y="2314"/>
                </a:lnTo>
                <a:lnTo>
                  <a:pt x="5695" y="2317"/>
                </a:lnTo>
                <a:lnTo>
                  <a:pt x="5703" y="2327"/>
                </a:lnTo>
                <a:lnTo>
                  <a:pt x="5715" y="2337"/>
                </a:lnTo>
                <a:lnTo>
                  <a:pt x="5724" y="2346"/>
                </a:lnTo>
                <a:lnTo>
                  <a:pt x="5731" y="2353"/>
                </a:lnTo>
                <a:lnTo>
                  <a:pt x="5735" y="2359"/>
                </a:lnTo>
                <a:lnTo>
                  <a:pt x="5737" y="2365"/>
                </a:lnTo>
                <a:lnTo>
                  <a:pt x="5740" y="2372"/>
                </a:lnTo>
                <a:lnTo>
                  <a:pt x="5741" y="2380"/>
                </a:lnTo>
                <a:lnTo>
                  <a:pt x="5745" y="2390"/>
                </a:lnTo>
                <a:lnTo>
                  <a:pt x="5748" y="2397"/>
                </a:lnTo>
                <a:lnTo>
                  <a:pt x="5750" y="2401"/>
                </a:lnTo>
                <a:lnTo>
                  <a:pt x="5754" y="2403"/>
                </a:lnTo>
                <a:lnTo>
                  <a:pt x="5758" y="2404"/>
                </a:lnTo>
                <a:lnTo>
                  <a:pt x="5761" y="2405"/>
                </a:lnTo>
                <a:lnTo>
                  <a:pt x="5768" y="2407"/>
                </a:lnTo>
                <a:lnTo>
                  <a:pt x="5773" y="2409"/>
                </a:lnTo>
                <a:lnTo>
                  <a:pt x="5775" y="2411"/>
                </a:lnTo>
                <a:lnTo>
                  <a:pt x="5777" y="2414"/>
                </a:lnTo>
                <a:lnTo>
                  <a:pt x="5778" y="2416"/>
                </a:lnTo>
                <a:lnTo>
                  <a:pt x="5779" y="2420"/>
                </a:lnTo>
                <a:lnTo>
                  <a:pt x="5780" y="2421"/>
                </a:lnTo>
                <a:lnTo>
                  <a:pt x="5783" y="2422"/>
                </a:lnTo>
                <a:lnTo>
                  <a:pt x="5786" y="2422"/>
                </a:lnTo>
                <a:lnTo>
                  <a:pt x="5792" y="2420"/>
                </a:lnTo>
                <a:lnTo>
                  <a:pt x="5796" y="2417"/>
                </a:lnTo>
                <a:lnTo>
                  <a:pt x="5800" y="2417"/>
                </a:lnTo>
                <a:lnTo>
                  <a:pt x="5805" y="2417"/>
                </a:lnTo>
                <a:lnTo>
                  <a:pt x="5809" y="2419"/>
                </a:lnTo>
                <a:lnTo>
                  <a:pt x="5816" y="2422"/>
                </a:lnTo>
                <a:lnTo>
                  <a:pt x="5822" y="2428"/>
                </a:lnTo>
                <a:lnTo>
                  <a:pt x="5827" y="2433"/>
                </a:lnTo>
                <a:lnTo>
                  <a:pt x="5832" y="2435"/>
                </a:lnTo>
                <a:lnTo>
                  <a:pt x="5838" y="2438"/>
                </a:lnTo>
                <a:lnTo>
                  <a:pt x="5846" y="2440"/>
                </a:lnTo>
                <a:lnTo>
                  <a:pt x="5859" y="2442"/>
                </a:lnTo>
                <a:lnTo>
                  <a:pt x="5872" y="2445"/>
                </a:lnTo>
                <a:lnTo>
                  <a:pt x="5876" y="2447"/>
                </a:lnTo>
                <a:lnTo>
                  <a:pt x="5881" y="2449"/>
                </a:lnTo>
                <a:lnTo>
                  <a:pt x="5884" y="2452"/>
                </a:lnTo>
                <a:lnTo>
                  <a:pt x="5885" y="2455"/>
                </a:lnTo>
                <a:lnTo>
                  <a:pt x="5886" y="2460"/>
                </a:lnTo>
                <a:lnTo>
                  <a:pt x="5888" y="2465"/>
                </a:lnTo>
                <a:lnTo>
                  <a:pt x="5890" y="2467"/>
                </a:lnTo>
                <a:lnTo>
                  <a:pt x="5890" y="2468"/>
                </a:lnTo>
                <a:lnTo>
                  <a:pt x="5888" y="2470"/>
                </a:lnTo>
                <a:lnTo>
                  <a:pt x="5886" y="2471"/>
                </a:lnTo>
                <a:lnTo>
                  <a:pt x="5880" y="2472"/>
                </a:lnTo>
                <a:lnTo>
                  <a:pt x="5872" y="2472"/>
                </a:lnTo>
                <a:lnTo>
                  <a:pt x="5851" y="2473"/>
                </a:lnTo>
                <a:lnTo>
                  <a:pt x="5837" y="2476"/>
                </a:lnTo>
                <a:lnTo>
                  <a:pt x="5836" y="2476"/>
                </a:lnTo>
                <a:lnTo>
                  <a:pt x="5836" y="2478"/>
                </a:lnTo>
                <a:lnTo>
                  <a:pt x="5837" y="2480"/>
                </a:lnTo>
                <a:lnTo>
                  <a:pt x="5840" y="2482"/>
                </a:lnTo>
                <a:lnTo>
                  <a:pt x="5846" y="2486"/>
                </a:lnTo>
                <a:lnTo>
                  <a:pt x="5850" y="2490"/>
                </a:lnTo>
                <a:lnTo>
                  <a:pt x="5857" y="2495"/>
                </a:lnTo>
                <a:lnTo>
                  <a:pt x="5865" y="2498"/>
                </a:lnTo>
                <a:lnTo>
                  <a:pt x="5873" y="2499"/>
                </a:lnTo>
                <a:lnTo>
                  <a:pt x="5881" y="2501"/>
                </a:lnTo>
                <a:lnTo>
                  <a:pt x="5884" y="2502"/>
                </a:lnTo>
                <a:lnTo>
                  <a:pt x="5886" y="2503"/>
                </a:lnTo>
                <a:lnTo>
                  <a:pt x="5887" y="2506"/>
                </a:lnTo>
                <a:lnTo>
                  <a:pt x="5890" y="2509"/>
                </a:lnTo>
                <a:lnTo>
                  <a:pt x="5892" y="2518"/>
                </a:lnTo>
                <a:lnTo>
                  <a:pt x="5894" y="2528"/>
                </a:lnTo>
                <a:lnTo>
                  <a:pt x="5897" y="2549"/>
                </a:lnTo>
                <a:lnTo>
                  <a:pt x="5899" y="2564"/>
                </a:lnTo>
                <a:lnTo>
                  <a:pt x="5900" y="2566"/>
                </a:lnTo>
                <a:lnTo>
                  <a:pt x="5903" y="2568"/>
                </a:lnTo>
                <a:lnTo>
                  <a:pt x="5906" y="2568"/>
                </a:lnTo>
                <a:lnTo>
                  <a:pt x="5910" y="2568"/>
                </a:lnTo>
                <a:lnTo>
                  <a:pt x="5919" y="2566"/>
                </a:lnTo>
                <a:lnTo>
                  <a:pt x="5929" y="2566"/>
                </a:lnTo>
                <a:lnTo>
                  <a:pt x="5936" y="2567"/>
                </a:lnTo>
                <a:lnTo>
                  <a:pt x="5941" y="2568"/>
                </a:lnTo>
                <a:lnTo>
                  <a:pt x="5943" y="2569"/>
                </a:lnTo>
                <a:lnTo>
                  <a:pt x="5944" y="2571"/>
                </a:lnTo>
                <a:lnTo>
                  <a:pt x="5944" y="2574"/>
                </a:lnTo>
                <a:lnTo>
                  <a:pt x="5945" y="2578"/>
                </a:lnTo>
                <a:lnTo>
                  <a:pt x="5945" y="2586"/>
                </a:lnTo>
                <a:lnTo>
                  <a:pt x="5944" y="2594"/>
                </a:lnTo>
                <a:lnTo>
                  <a:pt x="5941" y="2603"/>
                </a:lnTo>
                <a:lnTo>
                  <a:pt x="5938" y="2610"/>
                </a:lnTo>
                <a:lnTo>
                  <a:pt x="5935" y="2615"/>
                </a:lnTo>
                <a:lnTo>
                  <a:pt x="5934" y="2618"/>
                </a:lnTo>
                <a:lnTo>
                  <a:pt x="5932" y="2622"/>
                </a:lnTo>
                <a:lnTo>
                  <a:pt x="5932" y="2625"/>
                </a:lnTo>
                <a:lnTo>
                  <a:pt x="5932" y="2630"/>
                </a:lnTo>
                <a:lnTo>
                  <a:pt x="5931" y="2635"/>
                </a:lnTo>
                <a:lnTo>
                  <a:pt x="5928" y="2640"/>
                </a:lnTo>
                <a:lnTo>
                  <a:pt x="5922" y="2642"/>
                </a:lnTo>
                <a:lnTo>
                  <a:pt x="5919" y="2643"/>
                </a:lnTo>
                <a:lnTo>
                  <a:pt x="5917" y="2644"/>
                </a:lnTo>
                <a:lnTo>
                  <a:pt x="5915" y="2647"/>
                </a:lnTo>
                <a:lnTo>
                  <a:pt x="5912" y="2649"/>
                </a:lnTo>
                <a:lnTo>
                  <a:pt x="5910" y="2653"/>
                </a:lnTo>
                <a:lnTo>
                  <a:pt x="5910" y="2657"/>
                </a:lnTo>
                <a:lnTo>
                  <a:pt x="5909" y="2662"/>
                </a:lnTo>
                <a:lnTo>
                  <a:pt x="5910" y="2668"/>
                </a:lnTo>
                <a:lnTo>
                  <a:pt x="5912" y="2682"/>
                </a:lnTo>
                <a:lnTo>
                  <a:pt x="5918" y="2699"/>
                </a:lnTo>
                <a:lnTo>
                  <a:pt x="5925" y="2717"/>
                </a:lnTo>
                <a:lnTo>
                  <a:pt x="5934" y="2733"/>
                </a:lnTo>
                <a:lnTo>
                  <a:pt x="5942" y="2747"/>
                </a:lnTo>
                <a:lnTo>
                  <a:pt x="5950" y="2757"/>
                </a:lnTo>
                <a:lnTo>
                  <a:pt x="5957" y="2763"/>
                </a:lnTo>
                <a:lnTo>
                  <a:pt x="5963" y="2767"/>
                </a:lnTo>
                <a:lnTo>
                  <a:pt x="5966" y="2767"/>
                </a:lnTo>
                <a:lnTo>
                  <a:pt x="5968" y="2767"/>
                </a:lnTo>
                <a:lnTo>
                  <a:pt x="5972" y="2766"/>
                </a:lnTo>
                <a:lnTo>
                  <a:pt x="5975" y="2764"/>
                </a:lnTo>
                <a:lnTo>
                  <a:pt x="5981" y="2761"/>
                </a:lnTo>
                <a:lnTo>
                  <a:pt x="5988" y="2757"/>
                </a:lnTo>
                <a:lnTo>
                  <a:pt x="5994" y="2754"/>
                </a:lnTo>
                <a:lnTo>
                  <a:pt x="6001" y="2754"/>
                </a:lnTo>
                <a:lnTo>
                  <a:pt x="6010" y="2755"/>
                </a:lnTo>
                <a:lnTo>
                  <a:pt x="6018" y="2757"/>
                </a:lnTo>
                <a:lnTo>
                  <a:pt x="6026" y="2761"/>
                </a:lnTo>
                <a:lnTo>
                  <a:pt x="6035" y="2766"/>
                </a:lnTo>
                <a:lnTo>
                  <a:pt x="6038" y="2768"/>
                </a:lnTo>
                <a:lnTo>
                  <a:pt x="6042" y="2772"/>
                </a:lnTo>
                <a:lnTo>
                  <a:pt x="6044" y="2775"/>
                </a:lnTo>
                <a:lnTo>
                  <a:pt x="6046" y="2780"/>
                </a:lnTo>
                <a:lnTo>
                  <a:pt x="6049" y="2783"/>
                </a:lnTo>
                <a:lnTo>
                  <a:pt x="6051" y="2785"/>
                </a:lnTo>
                <a:lnTo>
                  <a:pt x="6054" y="2785"/>
                </a:lnTo>
                <a:lnTo>
                  <a:pt x="6056" y="2783"/>
                </a:lnTo>
                <a:lnTo>
                  <a:pt x="6062" y="2777"/>
                </a:lnTo>
                <a:lnTo>
                  <a:pt x="6070" y="2772"/>
                </a:lnTo>
                <a:lnTo>
                  <a:pt x="6074" y="2768"/>
                </a:lnTo>
                <a:lnTo>
                  <a:pt x="6077" y="2762"/>
                </a:lnTo>
                <a:lnTo>
                  <a:pt x="6082" y="2756"/>
                </a:lnTo>
                <a:lnTo>
                  <a:pt x="6087" y="2749"/>
                </a:lnTo>
                <a:lnTo>
                  <a:pt x="6090" y="2743"/>
                </a:lnTo>
                <a:lnTo>
                  <a:pt x="6094" y="2738"/>
                </a:lnTo>
                <a:lnTo>
                  <a:pt x="6096" y="2737"/>
                </a:lnTo>
                <a:lnTo>
                  <a:pt x="6098" y="2736"/>
                </a:lnTo>
                <a:lnTo>
                  <a:pt x="6100" y="2736"/>
                </a:lnTo>
                <a:lnTo>
                  <a:pt x="6101" y="2737"/>
                </a:lnTo>
                <a:lnTo>
                  <a:pt x="6108" y="2745"/>
                </a:lnTo>
                <a:lnTo>
                  <a:pt x="6115" y="2757"/>
                </a:lnTo>
                <a:lnTo>
                  <a:pt x="6119" y="2763"/>
                </a:lnTo>
                <a:lnTo>
                  <a:pt x="6124" y="2768"/>
                </a:lnTo>
                <a:lnTo>
                  <a:pt x="6127" y="2772"/>
                </a:lnTo>
                <a:lnTo>
                  <a:pt x="6131" y="2774"/>
                </a:lnTo>
                <a:lnTo>
                  <a:pt x="6136" y="2775"/>
                </a:lnTo>
                <a:lnTo>
                  <a:pt x="6140" y="2779"/>
                </a:lnTo>
                <a:lnTo>
                  <a:pt x="6146" y="2785"/>
                </a:lnTo>
                <a:lnTo>
                  <a:pt x="6152" y="2792"/>
                </a:lnTo>
                <a:lnTo>
                  <a:pt x="6158" y="2799"/>
                </a:lnTo>
                <a:lnTo>
                  <a:pt x="6163" y="2806"/>
                </a:lnTo>
                <a:lnTo>
                  <a:pt x="6165" y="2812"/>
                </a:lnTo>
                <a:lnTo>
                  <a:pt x="6168" y="2817"/>
                </a:lnTo>
                <a:lnTo>
                  <a:pt x="6168" y="2833"/>
                </a:lnTo>
                <a:lnTo>
                  <a:pt x="6168" y="2850"/>
                </a:lnTo>
                <a:lnTo>
                  <a:pt x="6170" y="2854"/>
                </a:lnTo>
                <a:lnTo>
                  <a:pt x="6172" y="2858"/>
                </a:lnTo>
                <a:lnTo>
                  <a:pt x="6176" y="2862"/>
                </a:lnTo>
                <a:lnTo>
                  <a:pt x="6181" y="2865"/>
                </a:lnTo>
                <a:lnTo>
                  <a:pt x="6187" y="2868"/>
                </a:lnTo>
                <a:lnTo>
                  <a:pt x="6191" y="2870"/>
                </a:lnTo>
                <a:lnTo>
                  <a:pt x="6196" y="2869"/>
                </a:lnTo>
                <a:lnTo>
                  <a:pt x="6201" y="2868"/>
                </a:lnTo>
                <a:lnTo>
                  <a:pt x="6205" y="2865"/>
                </a:lnTo>
                <a:lnTo>
                  <a:pt x="6206" y="2862"/>
                </a:lnTo>
                <a:lnTo>
                  <a:pt x="6207" y="2859"/>
                </a:lnTo>
                <a:lnTo>
                  <a:pt x="6207" y="2858"/>
                </a:lnTo>
                <a:lnTo>
                  <a:pt x="6206" y="2856"/>
                </a:lnTo>
                <a:lnTo>
                  <a:pt x="6205" y="2855"/>
                </a:lnTo>
                <a:lnTo>
                  <a:pt x="6202" y="2855"/>
                </a:lnTo>
                <a:lnTo>
                  <a:pt x="6199" y="2855"/>
                </a:lnTo>
                <a:lnTo>
                  <a:pt x="6196" y="2855"/>
                </a:lnTo>
                <a:lnTo>
                  <a:pt x="6194" y="2855"/>
                </a:lnTo>
                <a:lnTo>
                  <a:pt x="6193" y="2852"/>
                </a:lnTo>
                <a:lnTo>
                  <a:pt x="6193" y="2850"/>
                </a:lnTo>
                <a:lnTo>
                  <a:pt x="6193" y="2848"/>
                </a:lnTo>
                <a:lnTo>
                  <a:pt x="6194" y="2844"/>
                </a:lnTo>
                <a:lnTo>
                  <a:pt x="6195" y="2840"/>
                </a:lnTo>
                <a:lnTo>
                  <a:pt x="6199" y="2837"/>
                </a:lnTo>
                <a:lnTo>
                  <a:pt x="6205" y="2829"/>
                </a:lnTo>
                <a:lnTo>
                  <a:pt x="6211" y="2819"/>
                </a:lnTo>
                <a:lnTo>
                  <a:pt x="6212" y="2814"/>
                </a:lnTo>
                <a:lnTo>
                  <a:pt x="6212" y="2810"/>
                </a:lnTo>
                <a:lnTo>
                  <a:pt x="6212" y="2804"/>
                </a:lnTo>
                <a:lnTo>
                  <a:pt x="6208" y="2799"/>
                </a:lnTo>
                <a:lnTo>
                  <a:pt x="6203" y="2791"/>
                </a:lnTo>
                <a:lnTo>
                  <a:pt x="6202" y="2785"/>
                </a:lnTo>
                <a:lnTo>
                  <a:pt x="6202" y="2779"/>
                </a:lnTo>
                <a:lnTo>
                  <a:pt x="6202" y="2769"/>
                </a:lnTo>
                <a:lnTo>
                  <a:pt x="6201" y="2763"/>
                </a:lnTo>
                <a:lnTo>
                  <a:pt x="6199" y="2758"/>
                </a:lnTo>
                <a:lnTo>
                  <a:pt x="6196" y="2754"/>
                </a:lnTo>
                <a:lnTo>
                  <a:pt x="6194" y="2749"/>
                </a:lnTo>
                <a:lnTo>
                  <a:pt x="6191" y="2745"/>
                </a:lnTo>
                <a:lnTo>
                  <a:pt x="6191" y="2742"/>
                </a:lnTo>
                <a:lnTo>
                  <a:pt x="6191" y="2741"/>
                </a:lnTo>
                <a:lnTo>
                  <a:pt x="6195" y="2739"/>
                </a:lnTo>
                <a:lnTo>
                  <a:pt x="6199" y="2739"/>
                </a:lnTo>
                <a:lnTo>
                  <a:pt x="6201" y="2738"/>
                </a:lnTo>
                <a:lnTo>
                  <a:pt x="6203" y="2738"/>
                </a:lnTo>
                <a:lnTo>
                  <a:pt x="6205" y="2737"/>
                </a:lnTo>
                <a:lnTo>
                  <a:pt x="6206" y="2732"/>
                </a:lnTo>
                <a:lnTo>
                  <a:pt x="6206" y="2725"/>
                </a:lnTo>
                <a:lnTo>
                  <a:pt x="6206" y="2720"/>
                </a:lnTo>
                <a:lnTo>
                  <a:pt x="6207" y="2717"/>
                </a:lnTo>
                <a:lnTo>
                  <a:pt x="6209" y="2714"/>
                </a:lnTo>
                <a:lnTo>
                  <a:pt x="6212" y="2712"/>
                </a:lnTo>
                <a:lnTo>
                  <a:pt x="6215" y="2711"/>
                </a:lnTo>
                <a:lnTo>
                  <a:pt x="6220" y="2709"/>
                </a:lnTo>
                <a:lnTo>
                  <a:pt x="6226" y="2709"/>
                </a:lnTo>
                <a:lnTo>
                  <a:pt x="6233" y="2707"/>
                </a:lnTo>
                <a:lnTo>
                  <a:pt x="6239" y="2709"/>
                </a:lnTo>
                <a:lnTo>
                  <a:pt x="6245" y="2709"/>
                </a:lnTo>
                <a:lnTo>
                  <a:pt x="6249" y="2711"/>
                </a:lnTo>
                <a:lnTo>
                  <a:pt x="6252" y="2712"/>
                </a:lnTo>
                <a:lnTo>
                  <a:pt x="6254" y="2716"/>
                </a:lnTo>
                <a:lnTo>
                  <a:pt x="6256" y="2718"/>
                </a:lnTo>
                <a:lnTo>
                  <a:pt x="6257" y="2722"/>
                </a:lnTo>
                <a:lnTo>
                  <a:pt x="6257" y="2726"/>
                </a:lnTo>
                <a:lnTo>
                  <a:pt x="6257" y="2735"/>
                </a:lnTo>
                <a:lnTo>
                  <a:pt x="6258" y="2741"/>
                </a:lnTo>
                <a:lnTo>
                  <a:pt x="6260" y="2744"/>
                </a:lnTo>
                <a:lnTo>
                  <a:pt x="6262" y="2748"/>
                </a:lnTo>
                <a:lnTo>
                  <a:pt x="6265" y="2750"/>
                </a:lnTo>
                <a:lnTo>
                  <a:pt x="6269" y="2754"/>
                </a:lnTo>
                <a:lnTo>
                  <a:pt x="6272" y="2756"/>
                </a:lnTo>
                <a:lnTo>
                  <a:pt x="6275" y="2760"/>
                </a:lnTo>
                <a:lnTo>
                  <a:pt x="6276" y="2763"/>
                </a:lnTo>
                <a:lnTo>
                  <a:pt x="6277" y="2767"/>
                </a:lnTo>
                <a:lnTo>
                  <a:pt x="6278" y="2774"/>
                </a:lnTo>
                <a:lnTo>
                  <a:pt x="6278" y="2781"/>
                </a:lnTo>
                <a:lnTo>
                  <a:pt x="6279" y="2785"/>
                </a:lnTo>
                <a:lnTo>
                  <a:pt x="6281" y="2789"/>
                </a:lnTo>
                <a:lnTo>
                  <a:pt x="6284" y="2792"/>
                </a:lnTo>
                <a:lnTo>
                  <a:pt x="6288" y="2795"/>
                </a:lnTo>
                <a:lnTo>
                  <a:pt x="6297" y="2800"/>
                </a:lnTo>
                <a:lnTo>
                  <a:pt x="6308" y="2805"/>
                </a:lnTo>
                <a:lnTo>
                  <a:pt x="6325" y="2810"/>
                </a:lnTo>
                <a:lnTo>
                  <a:pt x="6347" y="2818"/>
                </a:lnTo>
                <a:lnTo>
                  <a:pt x="6369" y="2826"/>
                </a:lnTo>
                <a:lnTo>
                  <a:pt x="6384" y="2833"/>
                </a:lnTo>
                <a:lnTo>
                  <a:pt x="6394" y="2839"/>
                </a:lnTo>
                <a:lnTo>
                  <a:pt x="6403" y="2844"/>
                </a:lnTo>
                <a:lnTo>
                  <a:pt x="6407" y="2845"/>
                </a:lnTo>
                <a:lnTo>
                  <a:pt x="6411" y="2846"/>
                </a:lnTo>
                <a:lnTo>
                  <a:pt x="6415" y="2845"/>
                </a:lnTo>
                <a:lnTo>
                  <a:pt x="6417" y="2845"/>
                </a:lnTo>
                <a:lnTo>
                  <a:pt x="6421" y="2843"/>
                </a:lnTo>
                <a:lnTo>
                  <a:pt x="6422" y="2838"/>
                </a:lnTo>
                <a:lnTo>
                  <a:pt x="6423" y="2835"/>
                </a:lnTo>
                <a:lnTo>
                  <a:pt x="6422" y="2829"/>
                </a:lnTo>
                <a:lnTo>
                  <a:pt x="6421" y="2823"/>
                </a:lnTo>
                <a:lnTo>
                  <a:pt x="6419" y="2817"/>
                </a:lnTo>
                <a:lnTo>
                  <a:pt x="6416" y="2811"/>
                </a:lnTo>
                <a:lnTo>
                  <a:pt x="6413" y="2806"/>
                </a:lnTo>
                <a:lnTo>
                  <a:pt x="6407" y="2796"/>
                </a:lnTo>
                <a:lnTo>
                  <a:pt x="6402" y="2787"/>
                </a:lnTo>
                <a:lnTo>
                  <a:pt x="6402" y="2782"/>
                </a:lnTo>
                <a:lnTo>
                  <a:pt x="6402" y="2777"/>
                </a:lnTo>
                <a:lnTo>
                  <a:pt x="6402" y="2772"/>
                </a:lnTo>
                <a:lnTo>
                  <a:pt x="6404" y="2766"/>
                </a:lnTo>
                <a:lnTo>
                  <a:pt x="6408" y="2755"/>
                </a:lnTo>
                <a:lnTo>
                  <a:pt x="6409" y="2745"/>
                </a:lnTo>
                <a:lnTo>
                  <a:pt x="6409" y="2741"/>
                </a:lnTo>
                <a:lnTo>
                  <a:pt x="6408" y="2736"/>
                </a:lnTo>
                <a:lnTo>
                  <a:pt x="6407" y="2731"/>
                </a:lnTo>
                <a:lnTo>
                  <a:pt x="6404" y="2725"/>
                </a:lnTo>
                <a:lnTo>
                  <a:pt x="6401" y="2714"/>
                </a:lnTo>
                <a:lnTo>
                  <a:pt x="6398" y="2705"/>
                </a:lnTo>
                <a:lnTo>
                  <a:pt x="6400" y="2701"/>
                </a:lnTo>
                <a:lnTo>
                  <a:pt x="6401" y="2699"/>
                </a:lnTo>
                <a:lnTo>
                  <a:pt x="6402" y="2697"/>
                </a:lnTo>
                <a:lnTo>
                  <a:pt x="6404" y="2697"/>
                </a:lnTo>
                <a:lnTo>
                  <a:pt x="6416" y="2700"/>
                </a:lnTo>
                <a:lnTo>
                  <a:pt x="6432" y="2709"/>
                </a:lnTo>
                <a:lnTo>
                  <a:pt x="6442" y="2712"/>
                </a:lnTo>
                <a:lnTo>
                  <a:pt x="6453" y="2716"/>
                </a:lnTo>
                <a:lnTo>
                  <a:pt x="6463" y="2718"/>
                </a:lnTo>
                <a:lnTo>
                  <a:pt x="6471" y="2718"/>
                </a:lnTo>
                <a:lnTo>
                  <a:pt x="6478" y="2718"/>
                </a:lnTo>
                <a:lnTo>
                  <a:pt x="6480" y="2716"/>
                </a:lnTo>
                <a:lnTo>
                  <a:pt x="6483" y="2711"/>
                </a:lnTo>
                <a:lnTo>
                  <a:pt x="6483" y="2705"/>
                </a:lnTo>
                <a:lnTo>
                  <a:pt x="6483" y="2701"/>
                </a:lnTo>
                <a:lnTo>
                  <a:pt x="6485" y="2699"/>
                </a:lnTo>
                <a:lnTo>
                  <a:pt x="6489" y="2698"/>
                </a:lnTo>
                <a:lnTo>
                  <a:pt x="6493" y="2697"/>
                </a:lnTo>
                <a:lnTo>
                  <a:pt x="6504" y="2695"/>
                </a:lnTo>
                <a:lnTo>
                  <a:pt x="6518" y="2697"/>
                </a:lnTo>
                <a:lnTo>
                  <a:pt x="6531" y="2699"/>
                </a:lnTo>
                <a:lnTo>
                  <a:pt x="6542" y="2703"/>
                </a:lnTo>
                <a:lnTo>
                  <a:pt x="6549" y="2706"/>
                </a:lnTo>
                <a:lnTo>
                  <a:pt x="6556" y="2709"/>
                </a:lnTo>
                <a:lnTo>
                  <a:pt x="6560" y="2710"/>
                </a:lnTo>
                <a:lnTo>
                  <a:pt x="6562" y="2710"/>
                </a:lnTo>
                <a:lnTo>
                  <a:pt x="6566" y="2710"/>
                </a:lnTo>
                <a:lnTo>
                  <a:pt x="6568" y="2709"/>
                </a:lnTo>
                <a:lnTo>
                  <a:pt x="6572" y="2704"/>
                </a:lnTo>
                <a:lnTo>
                  <a:pt x="6574" y="2699"/>
                </a:lnTo>
                <a:lnTo>
                  <a:pt x="6575" y="2691"/>
                </a:lnTo>
                <a:lnTo>
                  <a:pt x="6579" y="2684"/>
                </a:lnTo>
                <a:lnTo>
                  <a:pt x="6581" y="2681"/>
                </a:lnTo>
                <a:lnTo>
                  <a:pt x="6584" y="2680"/>
                </a:lnTo>
                <a:lnTo>
                  <a:pt x="6587" y="2680"/>
                </a:lnTo>
                <a:lnTo>
                  <a:pt x="6591" y="2681"/>
                </a:lnTo>
                <a:lnTo>
                  <a:pt x="6600" y="2686"/>
                </a:lnTo>
                <a:lnTo>
                  <a:pt x="6610" y="2687"/>
                </a:lnTo>
                <a:lnTo>
                  <a:pt x="6613" y="2687"/>
                </a:lnTo>
                <a:lnTo>
                  <a:pt x="6616" y="2686"/>
                </a:lnTo>
                <a:lnTo>
                  <a:pt x="6618" y="2684"/>
                </a:lnTo>
                <a:lnTo>
                  <a:pt x="6618" y="2680"/>
                </a:lnTo>
                <a:lnTo>
                  <a:pt x="6616" y="2671"/>
                </a:lnTo>
                <a:lnTo>
                  <a:pt x="6613" y="2659"/>
                </a:lnTo>
                <a:lnTo>
                  <a:pt x="6612" y="2651"/>
                </a:lnTo>
                <a:lnTo>
                  <a:pt x="6611" y="2644"/>
                </a:lnTo>
                <a:lnTo>
                  <a:pt x="6611" y="2636"/>
                </a:lnTo>
                <a:lnTo>
                  <a:pt x="6612" y="2627"/>
                </a:lnTo>
                <a:lnTo>
                  <a:pt x="6615" y="2618"/>
                </a:lnTo>
                <a:lnTo>
                  <a:pt x="6617" y="2612"/>
                </a:lnTo>
                <a:lnTo>
                  <a:pt x="6621" y="2608"/>
                </a:lnTo>
                <a:lnTo>
                  <a:pt x="6623" y="2605"/>
                </a:lnTo>
                <a:lnTo>
                  <a:pt x="6627" y="2604"/>
                </a:lnTo>
                <a:lnTo>
                  <a:pt x="6630" y="2604"/>
                </a:lnTo>
                <a:lnTo>
                  <a:pt x="6634" y="2605"/>
                </a:lnTo>
                <a:lnTo>
                  <a:pt x="6637" y="2606"/>
                </a:lnTo>
                <a:lnTo>
                  <a:pt x="6646" y="2610"/>
                </a:lnTo>
                <a:lnTo>
                  <a:pt x="6654" y="2611"/>
                </a:lnTo>
                <a:lnTo>
                  <a:pt x="6657" y="2611"/>
                </a:lnTo>
                <a:lnTo>
                  <a:pt x="6660" y="2610"/>
                </a:lnTo>
                <a:lnTo>
                  <a:pt x="6661" y="2608"/>
                </a:lnTo>
                <a:lnTo>
                  <a:pt x="6661" y="2604"/>
                </a:lnTo>
                <a:lnTo>
                  <a:pt x="6657" y="2594"/>
                </a:lnTo>
                <a:lnTo>
                  <a:pt x="6656" y="2587"/>
                </a:lnTo>
                <a:lnTo>
                  <a:pt x="6656" y="2584"/>
                </a:lnTo>
                <a:lnTo>
                  <a:pt x="6657" y="2580"/>
                </a:lnTo>
                <a:lnTo>
                  <a:pt x="6659" y="2578"/>
                </a:lnTo>
                <a:lnTo>
                  <a:pt x="6661" y="2575"/>
                </a:lnTo>
                <a:lnTo>
                  <a:pt x="6665" y="2574"/>
                </a:lnTo>
                <a:lnTo>
                  <a:pt x="6667" y="2571"/>
                </a:lnTo>
                <a:lnTo>
                  <a:pt x="6669" y="2568"/>
                </a:lnTo>
                <a:lnTo>
                  <a:pt x="6671" y="2565"/>
                </a:lnTo>
                <a:lnTo>
                  <a:pt x="6672" y="2562"/>
                </a:lnTo>
                <a:lnTo>
                  <a:pt x="6671" y="2559"/>
                </a:lnTo>
                <a:lnTo>
                  <a:pt x="6669" y="2556"/>
                </a:lnTo>
                <a:lnTo>
                  <a:pt x="6666" y="2555"/>
                </a:lnTo>
                <a:lnTo>
                  <a:pt x="6657" y="2550"/>
                </a:lnTo>
                <a:lnTo>
                  <a:pt x="6650" y="2547"/>
                </a:lnTo>
                <a:lnTo>
                  <a:pt x="6648" y="2543"/>
                </a:lnTo>
                <a:lnTo>
                  <a:pt x="6647" y="2541"/>
                </a:lnTo>
                <a:lnTo>
                  <a:pt x="6647" y="2537"/>
                </a:lnTo>
                <a:lnTo>
                  <a:pt x="6649" y="2533"/>
                </a:lnTo>
                <a:lnTo>
                  <a:pt x="6654" y="2524"/>
                </a:lnTo>
                <a:lnTo>
                  <a:pt x="6660" y="2517"/>
                </a:lnTo>
                <a:lnTo>
                  <a:pt x="6663" y="2514"/>
                </a:lnTo>
                <a:lnTo>
                  <a:pt x="6667" y="2511"/>
                </a:lnTo>
                <a:lnTo>
                  <a:pt x="6672" y="2509"/>
                </a:lnTo>
                <a:lnTo>
                  <a:pt x="6678" y="2508"/>
                </a:lnTo>
                <a:lnTo>
                  <a:pt x="6685" y="2509"/>
                </a:lnTo>
                <a:lnTo>
                  <a:pt x="6694" y="2512"/>
                </a:lnTo>
                <a:lnTo>
                  <a:pt x="6705" y="2517"/>
                </a:lnTo>
                <a:lnTo>
                  <a:pt x="6716" y="2523"/>
                </a:lnTo>
                <a:lnTo>
                  <a:pt x="6737" y="2534"/>
                </a:lnTo>
                <a:lnTo>
                  <a:pt x="6754" y="2541"/>
                </a:lnTo>
                <a:lnTo>
                  <a:pt x="6759" y="2541"/>
                </a:lnTo>
                <a:lnTo>
                  <a:pt x="6762" y="2540"/>
                </a:lnTo>
                <a:lnTo>
                  <a:pt x="6764" y="2539"/>
                </a:lnTo>
                <a:lnTo>
                  <a:pt x="6767" y="2536"/>
                </a:lnTo>
                <a:lnTo>
                  <a:pt x="6772" y="2529"/>
                </a:lnTo>
                <a:lnTo>
                  <a:pt x="6776" y="2521"/>
                </a:lnTo>
                <a:lnTo>
                  <a:pt x="6781" y="2517"/>
                </a:lnTo>
                <a:lnTo>
                  <a:pt x="6785" y="2515"/>
                </a:lnTo>
                <a:lnTo>
                  <a:pt x="6787" y="2514"/>
                </a:lnTo>
                <a:lnTo>
                  <a:pt x="6791" y="2515"/>
                </a:lnTo>
                <a:lnTo>
                  <a:pt x="6797" y="2518"/>
                </a:lnTo>
                <a:lnTo>
                  <a:pt x="6802" y="2524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12" name="新疆">
            <a:extLst>
              <a:ext uri="{FF2B5EF4-FFF2-40B4-BE49-F238E27FC236}">
                <a16:creationId xmlns:a16="http://schemas.microsoft.com/office/drawing/2014/main" id="{5323F36F-935C-74AA-9087-2F8EF0F305DC}"/>
              </a:ext>
            </a:extLst>
          </p:cNvPr>
          <p:cNvSpPr/>
          <p:nvPr/>
        </p:nvSpPr>
        <p:spPr bwMode="auto">
          <a:xfrm>
            <a:off x="350226" y="1461120"/>
            <a:ext cx="1846135" cy="1432952"/>
          </a:xfrm>
          <a:custGeom>
            <a:avLst/>
            <a:gdLst>
              <a:gd name="T0" fmla="*/ 7312 w 7557"/>
              <a:gd name="T1" fmla="*/ 2647 h 5874"/>
              <a:gd name="T2" fmla="*/ 7035 w 7557"/>
              <a:gd name="T3" fmla="*/ 2362 h 5874"/>
              <a:gd name="T4" fmla="*/ 6457 w 7557"/>
              <a:gd name="T5" fmla="*/ 2072 h 5874"/>
              <a:gd name="T6" fmla="*/ 6089 w 7557"/>
              <a:gd name="T7" fmla="*/ 1917 h 5874"/>
              <a:gd name="T8" fmla="*/ 6152 w 7557"/>
              <a:gd name="T9" fmla="*/ 1496 h 5874"/>
              <a:gd name="T10" fmla="*/ 6157 w 7557"/>
              <a:gd name="T11" fmla="*/ 1125 h 5874"/>
              <a:gd name="T12" fmla="*/ 5989 w 7557"/>
              <a:gd name="T13" fmla="*/ 736 h 5874"/>
              <a:gd name="T14" fmla="*/ 5713 w 7557"/>
              <a:gd name="T15" fmla="*/ 562 h 5874"/>
              <a:gd name="T16" fmla="*/ 5468 w 7557"/>
              <a:gd name="T17" fmla="*/ 159 h 5874"/>
              <a:gd name="T18" fmla="*/ 5285 w 7557"/>
              <a:gd name="T19" fmla="*/ 0 h 5874"/>
              <a:gd name="T20" fmla="*/ 5011 w 7557"/>
              <a:gd name="T21" fmla="*/ 246 h 5874"/>
              <a:gd name="T22" fmla="*/ 4728 w 7557"/>
              <a:gd name="T23" fmla="*/ 610 h 5874"/>
              <a:gd name="T24" fmla="*/ 4421 w 7557"/>
              <a:gd name="T25" fmla="*/ 791 h 5874"/>
              <a:gd name="T26" fmla="*/ 4019 w 7557"/>
              <a:gd name="T27" fmla="*/ 567 h 5874"/>
              <a:gd name="T28" fmla="*/ 3604 w 7557"/>
              <a:gd name="T29" fmla="*/ 1072 h 5874"/>
              <a:gd name="T30" fmla="*/ 3381 w 7557"/>
              <a:gd name="T31" fmla="*/ 1195 h 5874"/>
              <a:gd name="T32" fmla="*/ 2975 w 7557"/>
              <a:gd name="T33" fmla="*/ 1191 h 5874"/>
              <a:gd name="T34" fmla="*/ 2786 w 7557"/>
              <a:gd name="T35" fmla="*/ 1257 h 5874"/>
              <a:gd name="T36" fmla="*/ 2830 w 7557"/>
              <a:gd name="T37" fmla="*/ 1655 h 5874"/>
              <a:gd name="T38" fmla="*/ 2723 w 7557"/>
              <a:gd name="T39" fmla="*/ 2043 h 5874"/>
              <a:gd name="T40" fmla="*/ 2565 w 7557"/>
              <a:gd name="T41" fmla="*/ 2244 h 5874"/>
              <a:gd name="T42" fmla="*/ 2433 w 7557"/>
              <a:gd name="T43" fmla="*/ 2428 h 5874"/>
              <a:gd name="T44" fmla="*/ 2035 w 7557"/>
              <a:gd name="T45" fmla="*/ 2509 h 5874"/>
              <a:gd name="T46" fmla="*/ 1570 w 7557"/>
              <a:gd name="T47" fmla="*/ 2614 h 5874"/>
              <a:gd name="T48" fmla="*/ 1235 w 7557"/>
              <a:gd name="T49" fmla="*/ 2643 h 5874"/>
              <a:gd name="T50" fmla="*/ 919 w 7557"/>
              <a:gd name="T51" fmla="*/ 2730 h 5874"/>
              <a:gd name="T52" fmla="*/ 693 w 7557"/>
              <a:gd name="T53" fmla="*/ 2584 h 5874"/>
              <a:gd name="T54" fmla="*/ 497 w 7557"/>
              <a:gd name="T55" fmla="*/ 2641 h 5874"/>
              <a:gd name="T56" fmla="*/ 152 w 7557"/>
              <a:gd name="T57" fmla="*/ 2851 h 5874"/>
              <a:gd name="T58" fmla="*/ 59 w 7557"/>
              <a:gd name="T59" fmla="*/ 3076 h 5874"/>
              <a:gd name="T60" fmla="*/ 282 w 7557"/>
              <a:gd name="T61" fmla="*/ 3290 h 5874"/>
              <a:gd name="T62" fmla="*/ 289 w 7557"/>
              <a:gd name="T63" fmla="*/ 3698 h 5874"/>
              <a:gd name="T64" fmla="*/ 153 w 7557"/>
              <a:gd name="T65" fmla="*/ 3884 h 5874"/>
              <a:gd name="T66" fmla="*/ 138 w 7557"/>
              <a:gd name="T67" fmla="*/ 4019 h 5874"/>
              <a:gd name="T68" fmla="*/ 355 w 7557"/>
              <a:gd name="T69" fmla="*/ 4188 h 5874"/>
              <a:gd name="T70" fmla="*/ 345 w 7557"/>
              <a:gd name="T71" fmla="*/ 4525 h 5874"/>
              <a:gd name="T72" fmla="*/ 502 w 7557"/>
              <a:gd name="T73" fmla="*/ 4681 h 5874"/>
              <a:gd name="T74" fmla="*/ 774 w 7557"/>
              <a:gd name="T75" fmla="*/ 4931 h 5874"/>
              <a:gd name="T76" fmla="*/ 908 w 7557"/>
              <a:gd name="T77" fmla="*/ 5140 h 5874"/>
              <a:gd name="T78" fmla="*/ 982 w 7557"/>
              <a:gd name="T79" fmla="*/ 5434 h 5874"/>
              <a:gd name="T80" fmla="*/ 1204 w 7557"/>
              <a:gd name="T81" fmla="*/ 5566 h 5874"/>
              <a:gd name="T82" fmla="*/ 1504 w 7557"/>
              <a:gd name="T83" fmla="*/ 5456 h 5874"/>
              <a:gd name="T84" fmla="*/ 1761 w 7557"/>
              <a:gd name="T85" fmla="*/ 5292 h 5874"/>
              <a:gd name="T86" fmla="*/ 2054 w 7557"/>
              <a:gd name="T87" fmla="*/ 5399 h 5874"/>
              <a:gd name="T88" fmla="*/ 2399 w 7557"/>
              <a:gd name="T89" fmla="*/ 5361 h 5874"/>
              <a:gd name="T90" fmla="*/ 2613 w 7557"/>
              <a:gd name="T91" fmla="*/ 5537 h 5874"/>
              <a:gd name="T92" fmla="*/ 2924 w 7557"/>
              <a:gd name="T93" fmla="*/ 5614 h 5874"/>
              <a:gd name="T94" fmla="*/ 3323 w 7557"/>
              <a:gd name="T95" fmla="*/ 5575 h 5874"/>
              <a:gd name="T96" fmla="*/ 3703 w 7557"/>
              <a:gd name="T97" fmla="*/ 5518 h 5874"/>
              <a:gd name="T98" fmla="*/ 3978 w 7557"/>
              <a:gd name="T99" fmla="*/ 5486 h 5874"/>
              <a:gd name="T100" fmla="*/ 4287 w 7557"/>
              <a:gd name="T101" fmla="*/ 5524 h 5874"/>
              <a:gd name="T102" fmla="*/ 4622 w 7557"/>
              <a:gd name="T103" fmla="*/ 5618 h 5874"/>
              <a:gd name="T104" fmla="*/ 4994 w 7557"/>
              <a:gd name="T105" fmla="*/ 5762 h 5874"/>
              <a:gd name="T106" fmla="*/ 5330 w 7557"/>
              <a:gd name="T107" fmla="*/ 5856 h 5874"/>
              <a:gd name="T108" fmla="*/ 5342 w 7557"/>
              <a:gd name="T109" fmla="*/ 5658 h 5874"/>
              <a:gd name="T110" fmla="*/ 5448 w 7557"/>
              <a:gd name="T111" fmla="*/ 5468 h 5874"/>
              <a:gd name="T112" fmla="*/ 5286 w 7557"/>
              <a:gd name="T113" fmla="*/ 5100 h 5874"/>
              <a:gd name="T114" fmla="*/ 5452 w 7557"/>
              <a:gd name="T115" fmla="*/ 4736 h 5874"/>
              <a:gd name="T116" fmla="*/ 6021 w 7557"/>
              <a:gd name="T117" fmla="*/ 4678 h 5874"/>
              <a:gd name="T118" fmla="*/ 6254 w 7557"/>
              <a:gd name="T119" fmla="*/ 4258 h 5874"/>
              <a:gd name="T120" fmla="*/ 6592 w 7557"/>
              <a:gd name="T121" fmla="*/ 3994 h 5874"/>
              <a:gd name="T122" fmla="*/ 7097 w 7557"/>
              <a:gd name="T123" fmla="*/ 3631 h 5874"/>
              <a:gd name="T124" fmla="*/ 7508 w 7557"/>
              <a:gd name="T125" fmla="*/ 3279 h 5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557" h="5874">
                <a:moveTo>
                  <a:pt x="7557" y="3250"/>
                </a:moveTo>
                <a:lnTo>
                  <a:pt x="7557" y="3237"/>
                </a:lnTo>
                <a:lnTo>
                  <a:pt x="7556" y="3223"/>
                </a:lnTo>
                <a:lnTo>
                  <a:pt x="7555" y="3209"/>
                </a:lnTo>
                <a:lnTo>
                  <a:pt x="7553" y="3194"/>
                </a:lnTo>
                <a:lnTo>
                  <a:pt x="7550" y="3179"/>
                </a:lnTo>
                <a:lnTo>
                  <a:pt x="7546" y="3168"/>
                </a:lnTo>
                <a:lnTo>
                  <a:pt x="7538" y="3155"/>
                </a:lnTo>
                <a:lnTo>
                  <a:pt x="7526" y="3140"/>
                </a:lnTo>
                <a:lnTo>
                  <a:pt x="7513" y="3123"/>
                </a:lnTo>
                <a:lnTo>
                  <a:pt x="7502" y="3110"/>
                </a:lnTo>
                <a:lnTo>
                  <a:pt x="7493" y="3098"/>
                </a:lnTo>
                <a:lnTo>
                  <a:pt x="7483" y="3086"/>
                </a:lnTo>
                <a:lnTo>
                  <a:pt x="7475" y="3074"/>
                </a:lnTo>
                <a:lnTo>
                  <a:pt x="7468" y="3063"/>
                </a:lnTo>
                <a:lnTo>
                  <a:pt x="7458" y="3049"/>
                </a:lnTo>
                <a:lnTo>
                  <a:pt x="7446" y="3035"/>
                </a:lnTo>
                <a:lnTo>
                  <a:pt x="7434" y="3021"/>
                </a:lnTo>
                <a:lnTo>
                  <a:pt x="7426" y="3009"/>
                </a:lnTo>
                <a:lnTo>
                  <a:pt x="7425" y="3003"/>
                </a:lnTo>
                <a:lnTo>
                  <a:pt x="7424" y="2996"/>
                </a:lnTo>
                <a:lnTo>
                  <a:pt x="7424" y="2989"/>
                </a:lnTo>
                <a:lnTo>
                  <a:pt x="7424" y="2981"/>
                </a:lnTo>
                <a:lnTo>
                  <a:pt x="7423" y="2962"/>
                </a:lnTo>
                <a:lnTo>
                  <a:pt x="7421" y="2943"/>
                </a:lnTo>
                <a:lnTo>
                  <a:pt x="7418" y="2920"/>
                </a:lnTo>
                <a:lnTo>
                  <a:pt x="7412" y="2896"/>
                </a:lnTo>
                <a:lnTo>
                  <a:pt x="7407" y="2871"/>
                </a:lnTo>
                <a:lnTo>
                  <a:pt x="7401" y="2850"/>
                </a:lnTo>
                <a:lnTo>
                  <a:pt x="7396" y="2830"/>
                </a:lnTo>
                <a:lnTo>
                  <a:pt x="7390" y="2809"/>
                </a:lnTo>
                <a:lnTo>
                  <a:pt x="7386" y="2788"/>
                </a:lnTo>
                <a:lnTo>
                  <a:pt x="7382" y="2769"/>
                </a:lnTo>
                <a:lnTo>
                  <a:pt x="7381" y="2750"/>
                </a:lnTo>
                <a:lnTo>
                  <a:pt x="7379" y="2731"/>
                </a:lnTo>
                <a:lnTo>
                  <a:pt x="7375" y="2711"/>
                </a:lnTo>
                <a:lnTo>
                  <a:pt x="7370" y="2692"/>
                </a:lnTo>
                <a:lnTo>
                  <a:pt x="7368" y="2683"/>
                </a:lnTo>
                <a:lnTo>
                  <a:pt x="7364" y="2676"/>
                </a:lnTo>
                <a:lnTo>
                  <a:pt x="7361" y="2670"/>
                </a:lnTo>
                <a:lnTo>
                  <a:pt x="7355" y="2666"/>
                </a:lnTo>
                <a:lnTo>
                  <a:pt x="7350" y="2662"/>
                </a:lnTo>
                <a:lnTo>
                  <a:pt x="7343" y="2660"/>
                </a:lnTo>
                <a:lnTo>
                  <a:pt x="7336" y="2657"/>
                </a:lnTo>
                <a:lnTo>
                  <a:pt x="7327" y="2655"/>
                </a:lnTo>
                <a:lnTo>
                  <a:pt x="7319" y="2652"/>
                </a:lnTo>
                <a:lnTo>
                  <a:pt x="7314" y="2649"/>
                </a:lnTo>
                <a:lnTo>
                  <a:pt x="7312" y="2647"/>
                </a:lnTo>
                <a:lnTo>
                  <a:pt x="7312" y="2643"/>
                </a:lnTo>
                <a:lnTo>
                  <a:pt x="7313" y="2632"/>
                </a:lnTo>
                <a:lnTo>
                  <a:pt x="7316" y="2617"/>
                </a:lnTo>
                <a:lnTo>
                  <a:pt x="7317" y="2607"/>
                </a:lnTo>
                <a:lnTo>
                  <a:pt x="7318" y="2599"/>
                </a:lnTo>
                <a:lnTo>
                  <a:pt x="7320" y="2591"/>
                </a:lnTo>
                <a:lnTo>
                  <a:pt x="7324" y="2584"/>
                </a:lnTo>
                <a:lnTo>
                  <a:pt x="7332" y="2570"/>
                </a:lnTo>
                <a:lnTo>
                  <a:pt x="7342" y="2559"/>
                </a:lnTo>
                <a:lnTo>
                  <a:pt x="7345" y="2554"/>
                </a:lnTo>
                <a:lnTo>
                  <a:pt x="7349" y="2549"/>
                </a:lnTo>
                <a:lnTo>
                  <a:pt x="7350" y="2546"/>
                </a:lnTo>
                <a:lnTo>
                  <a:pt x="7350" y="2542"/>
                </a:lnTo>
                <a:lnTo>
                  <a:pt x="7350" y="2540"/>
                </a:lnTo>
                <a:lnTo>
                  <a:pt x="7348" y="2538"/>
                </a:lnTo>
                <a:lnTo>
                  <a:pt x="7345" y="2536"/>
                </a:lnTo>
                <a:lnTo>
                  <a:pt x="7343" y="2536"/>
                </a:lnTo>
                <a:lnTo>
                  <a:pt x="7332" y="2535"/>
                </a:lnTo>
                <a:lnTo>
                  <a:pt x="7317" y="2535"/>
                </a:lnTo>
                <a:lnTo>
                  <a:pt x="7294" y="2536"/>
                </a:lnTo>
                <a:lnTo>
                  <a:pt x="7264" y="2535"/>
                </a:lnTo>
                <a:lnTo>
                  <a:pt x="7250" y="2534"/>
                </a:lnTo>
                <a:lnTo>
                  <a:pt x="7238" y="2532"/>
                </a:lnTo>
                <a:lnTo>
                  <a:pt x="7230" y="2530"/>
                </a:lnTo>
                <a:lnTo>
                  <a:pt x="7223" y="2528"/>
                </a:lnTo>
                <a:lnTo>
                  <a:pt x="7212" y="2521"/>
                </a:lnTo>
                <a:lnTo>
                  <a:pt x="7201" y="2512"/>
                </a:lnTo>
                <a:lnTo>
                  <a:pt x="7188" y="2504"/>
                </a:lnTo>
                <a:lnTo>
                  <a:pt x="7172" y="2497"/>
                </a:lnTo>
                <a:lnTo>
                  <a:pt x="7165" y="2493"/>
                </a:lnTo>
                <a:lnTo>
                  <a:pt x="7157" y="2490"/>
                </a:lnTo>
                <a:lnTo>
                  <a:pt x="7150" y="2486"/>
                </a:lnTo>
                <a:lnTo>
                  <a:pt x="7146" y="2481"/>
                </a:lnTo>
                <a:lnTo>
                  <a:pt x="7137" y="2471"/>
                </a:lnTo>
                <a:lnTo>
                  <a:pt x="7128" y="2456"/>
                </a:lnTo>
                <a:lnTo>
                  <a:pt x="7117" y="2439"/>
                </a:lnTo>
                <a:lnTo>
                  <a:pt x="7103" y="2420"/>
                </a:lnTo>
                <a:lnTo>
                  <a:pt x="7096" y="2411"/>
                </a:lnTo>
                <a:lnTo>
                  <a:pt x="7087" y="2404"/>
                </a:lnTo>
                <a:lnTo>
                  <a:pt x="7080" y="2399"/>
                </a:lnTo>
                <a:lnTo>
                  <a:pt x="7073" y="2395"/>
                </a:lnTo>
                <a:lnTo>
                  <a:pt x="7059" y="2389"/>
                </a:lnTo>
                <a:lnTo>
                  <a:pt x="7046" y="2384"/>
                </a:lnTo>
                <a:lnTo>
                  <a:pt x="7042" y="2381"/>
                </a:lnTo>
                <a:lnTo>
                  <a:pt x="7040" y="2379"/>
                </a:lnTo>
                <a:lnTo>
                  <a:pt x="7039" y="2376"/>
                </a:lnTo>
                <a:lnTo>
                  <a:pt x="7037" y="2372"/>
                </a:lnTo>
                <a:lnTo>
                  <a:pt x="7035" y="2362"/>
                </a:lnTo>
                <a:lnTo>
                  <a:pt x="7030" y="2353"/>
                </a:lnTo>
                <a:lnTo>
                  <a:pt x="7024" y="2342"/>
                </a:lnTo>
                <a:lnTo>
                  <a:pt x="7016" y="2332"/>
                </a:lnTo>
                <a:lnTo>
                  <a:pt x="7009" y="2322"/>
                </a:lnTo>
                <a:lnTo>
                  <a:pt x="7001" y="2311"/>
                </a:lnTo>
                <a:lnTo>
                  <a:pt x="6992" y="2302"/>
                </a:lnTo>
                <a:lnTo>
                  <a:pt x="6984" y="2292"/>
                </a:lnTo>
                <a:lnTo>
                  <a:pt x="6974" y="2284"/>
                </a:lnTo>
                <a:lnTo>
                  <a:pt x="6964" y="2275"/>
                </a:lnTo>
                <a:lnTo>
                  <a:pt x="6945" y="2258"/>
                </a:lnTo>
                <a:lnTo>
                  <a:pt x="6930" y="2246"/>
                </a:lnTo>
                <a:lnTo>
                  <a:pt x="6916" y="2238"/>
                </a:lnTo>
                <a:lnTo>
                  <a:pt x="6902" y="2228"/>
                </a:lnTo>
                <a:lnTo>
                  <a:pt x="6894" y="2222"/>
                </a:lnTo>
                <a:lnTo>
                  <a:pt x="6886" y="2217"/>
                </a:lnTo>
                <a:lnTo>
                  <a:pt x="6879" y="2212"/>
                </a:lnTo>
                <a:lnTo>
                  <a:pt x="6873" y="2204"/>
                </a:lnTo>
                <a:lnTo>
                  <a:pt x="6864" y="2190"/>
                </a:lnTo>
                <a:lnTo>
                  <a:pt x="6851" y="2176"/>
                </a:lnTo>
                <a:lnTo>
                  <a:pt x="6844" y="2169"/>
                </a:lnTo>
                <a:lnTo>
                  <a:pt x="6834" y="2163"/>
                </a:lnTo>
                <a:lnTo>
                  <a:pt x="6822" y="2157"/>
                </a:lnTo>
                <a:lnTo>
                  <a:pt x="6810" y="2152"/>
                </a:lnTo>
                <a:lnTo>
                  <a:pt x="6797" y="2149"/>
                </a:lnTo>
                <a:lnTo>
                  <a:pt x="6787" y="2145"/>
                </a:lnTo>
                <a:lnTo>
                  <a:pt x="6777" y="2141"/>
                </a:lnTo>
                <a:lnTo>
                  <a:pt x="6768" y="2137"/>
                </a:lnTo>
                <a:lnTo>
                  <a:pt x="6750" y="2128"/>
                </a:lnTo>
                <a:lnTo>
                  <a:pt x="6728" y="2120"/>
                </a:lnTo>
                <a:lnTo>
                  <a:pt x="6706" y="2115"/>
                </a:lnTo>
                <a:lnTo>
                  <a:pt x="6686" y="2112"/>
                </a:lnTo>
                <a:lnTo>
                  <a:pt x="6677" y="2109"/>
                </a:lnTo>
                <a:lnTo>
                  <a:pt x="6669" y="2107"/>
                </a:lnTo>
                <a:lnTo>
                  <a:pt x="6661" y="2105"/>
                </a:lnTo>
                <a:lnTo>
                  <a:pt x="6651" y="2100"/>
                </a:lnTo>
                <a:lnTo>
                  <a:pt x="6643" y="2096"/>
                </a:lnTo>
                <a:lnTo>
                  <a:pt x="6633" y="2093"/>
                </a:lnTo>
                <a:lnTo>
                  <a:pt x="6624" y="2090"/>
                </a:lnTo>
                <a:lnTo>
                  <a:pt x="6614" y="2089"/>
                </a:lnTo>
                <a:lnTo>
                  <a:pt x="6590" y="2088"/>
                </a:lnTo>
                <a:lnTo>
                  <a:pt x="6562" y="2088"/>
                </a:lnTo>
                <a:lnTo>
                  <a:pt x="6550" y="2088"/>
                </a:lnTo>
                <a:lnTo>
                  <a:pt x="6539" y="2088"/>
                </a:lnTo>
                <a:lnTo>
                  <a:pt x="6527" y="2088"/>
                </a:lnTo>
                <a:lnTo>
                  <a:pt x="6516" y="2087"/>
                </a:lnTo>
                <a:lnTo>
                  <a:pt x="6494" y="2083"/>
                </a:lnTo>
                <a:lnTo>
                  <a:pt x="6474" y="2078"/>
                </a:lnTo>
                <a:lnTo>
                  <a:pt x="6457" y="2072"/>
                </a:lnTo>
                <a:lnTo>
                  <a:pt x="6443" y="2068"/>
                </a:lnTo>
                <a:lnTo>
                  <a:pt x="6434" y="2064"/>
                </a:lnTo>
                <a:lnTo>
                  <a:pt x="6424" y="2061"/>
                </a:lnTo>
                <a:lnTo>
                  <a:pt x="6416" y="2055"/>
                </a:lnTo>
                <a:lnTo>
                  <a:pt x="6407" y="2050"/>
                </a:lnTo>
                <a:lnTo>
                  <a:pt x="6391" y="2038"/>
                </a:lnTo>
                <a:lnTo>
                  <a:pt x="6373" y="2028"/>
                </a:lnTo>
                <a:lnTo>
                  <a:pt x="6362" y="2025"/>
                </a:lnTo>
                <a:lnTo>
                  <a:pt x="6351" y="2024"/>
                </a:lnTo>
                <a:lnTo>
                  <a:pt x="6340" y="2023"/>
                </a:lnTo>
                <a:lnTo>
                  <a:pt x="6329" y="2021"/>
                </a:lnTo>
                <a:lnTo>
                  <a:pt x="6308" y="2021"/>
                </a:lnTo>
                <a:lnTo>
                  <a:pt x="6287" y="2020"/>
                </a:lnTo>
                <a:lnTo>
                  <a:pt x="6278" y="2018"/>
                </a:lnTo>
                <a:lnTo>
                  <a:pt x="6268" y="2015"/>
                </a:lnTo>
                <a:lnTo>
                  <a:pt x="6259" y="2012"/>
                </a:lnTo>
                <a:lnTo>
                  <a:pt x="6249" y="2008"/>
                </a:lnTo>
                <a:lnTo>
                  <a:pt x="6241" y="2004"/>
                </a:lnTo>
                <a:lnTo>
                  <a:pt x="6234" y="1999"/>
                </a:lnTo>
                <a:lnTo>
                  <a:pt x="6228" y="1994"/>
                </a:lnTo>
                <a:lnTo>
                  <a:pt x="6224" y="1989"/>
                </a:lnTo>
                <a:lnTo>
                  <a:pt x="6221" y="1982"/>
                </a:lnTo>
                <a:lnTo>
                  <a:pt x="6218" y="1975"/>
                </a:lnTo>
                <a:lnTo>
                  <a:pt x="6217" y="1973"/>
                </a:lnTo>
                <a:lnTo>
                  <a:pt x="6216" y="1970"/>
                </a:lnTo>
                <a:lnTo>
                  <a:pt x="6214" y="1969"/>
                </a:lnTo>
                <a:lnTo>
                  <a:pt x="6211" y="1969"/>
                </a:lnTo>
                <a:lnTo>
                  <a:pt x="6206" y="1970"/>
                </a:lnTo>
                <a:lnTo>
                  <a:pt x="6201" y="1973"/>
                </a:lnTo>
                <a:lnTo>
                  <a:pt x="6198" y="1974"/>
                </a:lnTo>
                <a:lnTo>
                  <a:pt x="6195" y="1974"/>
                </a:lnTo>
                <a:lnTo>
                  <a:pt x="6192" y="1974"/>
                </a:lnTo>
                <a:lnTo>
                  <a:pt x="6189" y="1973"/>
                </a:lnTo>
                <a:lnTo>
                  <a:pt x="6182" y="1970"/>
                </a:lnTo>
                <a:lnTo>
                  <a:pt x="6171" y="1967"/>
                </a:lnTo>
                <a:lnTo>
                  <a:pt x="6159" y="1962"/>
                </a:lnTo>
                <a:lnTo>
                  <a:pt x="6147" y="1958"/>
                </a:lnTo>
                <a:lnTo>
                  <a:pt x="6142" y="1956"/>
                </a:lnTo>
                <a:lnTo>
                  <a:pt x="6139" y="1952"/>
                </a:lnTo>
                <a:lnTo>
                  <a:pt x="6135" y="1949"/>
                </a:lnTo>
                <a:lnTo>
                  <a:pt x="6132" y="1944"/>
                </a:lnTo>
                <a:lnTo>
                  <a:pt x="6126" y="1933"/>
                </a:lnTo>
                <a:lnTo>
                  <a:pt x="6117" y="1923"/>
                </a:lnTo>
                <a:lnTo>
                  <a:pt x="6114" y="1920"/>
                </a:lnTo>
                <a:lnTo>
                  <a:pt x="6110" y="1918"/>
                </a:lnTo>
                <a:lnTo>
                  <a:pt x="6105" y="1917"/>
                </a:lnTo>
                <a:lnTo>
                  <a:pt x="6101" y="1917"/>
                </a:lnTo>
                <a:lnTo>
                  <a:pt x="6089" y="1917"/>
                </a:lnTo>
                <a:lnTo>
                  <a:pt x="6077" y="1917"/>
                </a:lnTo>
                <a:lnTo>
                  <a:pt x="6064" y="1918"/>
                </a:lnTo>
                <a:lnTo>
                  <a:pt x="6053" y="1918"/>
                </a:lnTo>
                <a:lnTo>
                  <a:pt x="6048" y="1918"/>
                </a:lnTo>
                <a:lnTo>
                  <a:pt x="6045" y="1918"/>
                </a:lnTo>
                <a:lnTo>
                  <a:pt x="6041" y="1917"/>
                </a:lnTo>
                <a:lnTo>
                  <a:pt x="6040" y="1916"/>
                </a:lnTo>
                <a:lnTo>
                  <a:pt x="6045" y="1904"/>
                </a:lnTo>
                <a:lnTo>
                  <a:pt x="6053" y="1893"/>
                </a:lnTo>
                <a:lnTo>
                  <a:pt x="6051" y="1886"/>
                </a:lnTo>
                <a:lnTo>
                  <a:pt x="6045" y="1878"/>
                </a:lnTo>
                <a:lnTo>
                  <a:pt x="6042" y="1873"/>
                </a:lnTo>
                <a:lnTo>
                  <a:pt x="6041" y="1869"/>
                </a:lnTo>
                <a:lnTo>
                  <a:pt x="6040" y="1864"/>
                </a:lnTo>
                <a:lnTo>
                  <a:pt x="6039" y="1859"/>
                </a:lnTo>
                <a:lnTo>
                  <a:pt x="6039" y="1848"/>
                </a:lnTo>
                <a:lnTo>
                  <a:pt x="6038" y="1832"/>
                </a:lnTo>
                <a:lnTo>
                  <a:pt x="6036" y="1824"/>
                </a:lnTo>
                <a:lnTo>
                  <a:pt x="6034" y="1817"/>
                </a:lnTo>
                <a:lnTo>
                  <a:pt x="6032" y="1811"/>
                </a:lnTo>
                <a:lnTo>
                  <a:pt x="6029" y="1805"/>
                </a:lnTo>
                <a:lnTo>
                  <a:pt x="6023" y="1793"/>
                </a:lnTo>
                <a:lnTo>
                  <a:pt x="6017" y="1780"/>
                </a:lnTo>
                <a:lnTo>
                  <a:pt x="6014" y="1768"/>
                </a:lnTo>
                <a:lnTo>
                  <a:pt x="6013" y="1759"/>
                </a:lnTo>
                <a:lnTo>
                  <a:pt x="6014" y="1749"/>
                </a:lnTo>
                <a:lnTo>
                  <a:pt x="6016" y="1736"/>
                </a:lnTo>
                <a:lnTo>
                  <a:pt x="6021" y="1719"/>
                </a:lnTo>
                <a:lnTo>
                  <a:pt x="6028" y="1702"/>
                </a:lnTo>
                <a:lnTo>
                  <a:pt x="6039" y="1684"/>
                </a:lnTo>
                <a:lnTo>
                  <a:pt x="6051" y="1667"/>
                </a:lnTo>
                <a:lnTo>
                  <a:pt x="6060" y="1653"/>
                </a:lnTo>
                <a:lnTo>
                  <a:pt x="6071" y="1639"/>
                </a:lnTo>
                <a:lnTo>
                  <a:pt x="6088" y="1626"/>
                </a:lnTo>
                <a:lnTo>
                  <a:pt x="6104" y="1615"/>
                </a:lnTo>
                <a:lnTo>
                  <a:pt x="6117" y="1605"/>
                </a:lnTo>
                <a:lnTo>
                  <a:pt x="6129" y="1596"/>
                </a:lnTo>
                <a:lnTo>
                  <a:pt x="6140" y="1586"/>
                </a:lnTo>
                <a:lnTo>
                  <a:pt x="6149" y="1577"/>
                </a:lnTo>
                <a:lnTo>
                  <a:pt x="6153" y="1572"/>
                </a:lnTo>
                <a:lnTo>
                  <a:pt x="6155" y="1566"/>
                </a:lnTo>
                <a:lnTo>
                  <a:pt x="6158" y="1561"/>
                </a:lnTo>
                <a:lnTo>
                  <a:pt x="6158" y="1555"/>
                </a:lnTo>
                <a:lnTo>
                  <a:pt x="6158" y="1546"/>
                </a:lnTo>
                <a:lnTo>
                  <a:pt x="6158" y="1535"/>
                </a:lnTo>
                <a:lnTo>
                  <a:pt x="6157" y="1523"/>
                </a:lnTo>
                <a:lnTo>
                  <a:pt x="6155" y="1510"/>
                </a:lnTo>
                <a:lnTo>
                  <a:pt x="6152" y="1496"/>
                </a:lnTo>
                <a:lnTo>
                  <a:pt x="6149" y="1485"/>
                </a:lnTo>
                <a:lnTo>
                  <a:pt x="6148" y="1477"/>
                </a:lnTo>
                <a:lnTo>
                  <a:pt x="6147" y="1470"/>
                </a:lnTo>
                <a:lnTo>
                  <a:pt x="6147" y="1463"/>
                </a:lnTo>
                <a:lnTo>
                  <a:pt x="6147" y="1453"/>
                </a:lnTo>
                <a:lnTo>
                  <a:pt x="6148" y="1446"/>
                </a:lnTo>
                <a:lnTo>
                  <a:pt x="6151" y="1440"/>
                </a:lnTo>
                <a:lnTo>
                  <a:pt x="6154" y="1434"/>
                </a:lnTo>
                <a:lnTo>
                  <a:pt x="6158" y="1427"/>
                </a:lnTo>
                <a:lnTo>
                  <a:pt x="6166" y="1415"/>
                </a:lnTo>
                <a:lnTo>
                  <a:pt x="6177" y="1403"/>
                </a:lnTo>
                <a:lnTo>
                  <a:pt x="6186" y="1393"/>
                </a:lnTo>
                <a:lnTo>
                  <a:pt x="6195" y="1380"/>
                </a:lnTo>
                <a:lnTo>
                  <a:pt x="6203" y="1366"/>
                </a:lnTo>
                <a:lnTo>
                  <a:pt x="6210" y="1356"/>
                </a:lnTo>
                <a:lnTo>
                  <a:pt x="6214" y="1352"/>
                </a:lnTo>
                <a:lnTo>
                  <a:pt x="6215" y="1349"/>
                </a:lnTo>
                <a:lnTo>
                  <a:pt x="6214" y="1344"/>
                </a:lnTo>
                <a:lnTo>
                  <a:pt x="6212" y="1340"/>
                </a:lnTo>
                <a:lnTo>
                  <a:pt x="6209" y="1334"/>
                </a:lnTo>
                <a:lnTo>
                  <a:pt x="6203" y="1330"/>
                </a:lnTo>
                <a:lnTo>
                  <a:pt x="6202" y="1327"/>
                </a:lnTo>
                <a:lnTo>
                  <a:pt x="6203" y="1322"/>
                </a:lnTo>
                <a:lnTo>
                  <a:pt x="6205" y="1315"/>
                </a:lnTo>
                <a:lnTo>
                  <a:pt x="6209" y="1308"/>
                </a:lnTo>
                <a:lnTo>
                  <a:pt x="6216" y="1292"/>
                </a:lnTo>
                <a:lnTo>
                  <a:pt x="6222" y="1277"/>
                </a:lnTo>
                <a:lnTo>
                  <a:pt x="6223" y="1271"/>
                </a:lnTo>
                <a:lnTo>
                  <a:pt x="6222" y="1267"/>
                </a:lnTo>
                <a:lnTo>
                  <a:pt x="6221" y="1262"/>
                </a:lnTo>
                <a:lnTo>
                  <a:pt x="6218" y="1257"/>
                </a:lnTo>
                <a:lnTo>
                  <a:pt x="6214" y="1250"/>
                </a:lnTo>
                <a:lnTo>
                  <a:pt x="6208" y="1242"/>
                </a:lnTo>
                <a:lnTo>
                  <a:pt x="6204" y="1237"/>
                </a:lnTo>
                <a:lnTo>
                  <a:pt x="6203" y="1230"/>
                </a:lnTo>
                <a:lnTo>
                  <a:pt x="6202" y="1224"/>
                </a:lnTo>
                <a:lnTo>
                  <a:pt x="6202" y="1217"/>
                </a:lnTo>
                <a:lnTo>
                  <a:pt x="6201" y="1202"/>
                </a:lnTo>
                <a:lnTo>
                  <a:pt x="6201" y="1189"/>
                </a:lnTo>
                <a:lnTo>
                  <a:pt x="6199" y="1185"/>
                </a:lnTo>
                <a:lnTo>
                  <a:pt x="6198" y="1179"/>
                </a:lnTo>
                <a:lnTo>
                  <a:pt x="6195" y="1174"/>
                </a:lnTo>
                <a:lnTo>
                  <a:pt x="6192" y="1169"/>
                </a:lnTo>
                <a:lnTo>
                  <a:pt x="6185" y="1160"/>
                </a:lnTo>
                <a:lnTo>
                  <a:pt x="6178" y="1151"/>
                </a:lnTo>
                <a:lnTo>
                  <a:pt x="6171" y="1144"/>
                </a:lnTo>
                <a:lnTo>
                  <a:pt x="6162" y="1135"/>
                </a:lnTo>
                <a:lnTo>
                  <a:pt x="6157" y="1125"/>
                </a:lnTo>
                <a:lnTo>
                  <a:pt x="6152" y="1117"/>
                </a:lnTo>
                <a:lnTo>
                  <a:pt x="6145" y="1103"/>
                </a:lnTo>
                <a:lnTo>
                  <a:pt x="6135" y="1081"/>
                </a:lnTo>
                <a:lnTo>
                  <a:pt x="6126" y="1059"/>
                </a:lnTo>
                <a:lnTo>
                  <a:pt x="6120" y="1043"/>
                </a:lnTo>
                <a:lnTo>
                  <a:pt x="6117" y="1030"/>
                </a:lnTo>
                <a:lnTo>
                  <a:pt x="6116" y="1013"/>
                </a:lnTo>
                <a:lnTo>
                  <a:pt x="6116" y="997"/>
                </a:lnTo>
                <a:lnTo>
                  <a:pt x="6118" y="983"/>
                </a:lnTo>
                <a:lnTo>
                  <a:pt x="6120" y="972"/>
                </a:lnTo>
                <a:lnTo>
                  <a:pt x="6120" y="964"/>
                </a:lnTo>
                <a:lnTo>
                  <a:pt x="6118" y="955"/>
                </a:lnTo>
                <a:lnTo>
                  <a:pt x="6115" y="949"/>
                </a:lnTo>
                <a:lnTo>
                  <a:pt x="6114" y="942"/>
                </a:lnTo>
                <a:lnTo>
                  <a:pt x="6114" y="933"/>
                </a:lnTo>
                <a:lnTo>
                  <a:pt x="6115" y="922"/>
                </a:lnTo>
                <a:lnTo>
                  <a:pt x="6115" y="909"/>
                </a:lnTo>
                <a:lnTo>
                  <a:pt x="6113" y="896"/>
                </a:lnTo>
                <a:lnTo>
                  <a:pt x="6110" y="886"/>
                </a:lnTo>
                <a:lnTo>
                  <a:pt x="6107" y="877"/>
                </a:lnTo>
                <a:lnTo>
                  <a:pt x="6103" y="867"/>
                </a:lnTo>
                <a:lnTo>
                  <a:pt x="6101" y="854"/>
                </a:lnTo>
                <a:lnTo>
                  <a:pt x="6099" y="842"/>
                </a:lnTo>
                <a:lnTo>
                  <a:pt x="6099" y="838"/>
                </a:lnTo>
                <a:lnTo>
                  <a:pt x="6098" y="832"/>
                </a:lnTo>
                <a:lnTo>
                  <a:pt x="6096" y="827"/>
                </a:lnTo>
                <a:lnTo>
                  <a:pt x="6092" y="823"/>
                </a:lnTo>
                <a:lnTo>
                  <a:pt x="6080" y="815"/>
                </a:lnTo>
                <a:lnTo>
                  <a:pt x="6066" y="808"/>
                </a:lnTo>
                <a:lnTo>
                  <a:pt x="6053" y="801"/>
                </a:lnTo>
                <a:lnTo>
                  <a:pt x="6042" y="791"/>
                </a:lnTo>
                <a:lnTo>
                  <a:pt x="6038" y="786"/>
                </a:lnTo>
                <a:lnTo>
                  <a:pt x="6035" y="780"/>
                </a:lnTo>
                <a:lnTo>
                  <a:pt x="6034" y="773"/>
                </a:lnTo>
                <a:lnTo>
                  <a:pt x="6034" y="766"/>
                </a:lnTo>
                <a:lnTo>
                  <a:pt x="6034" y="752"/>
                </a:lnTo>
                <a:lnTo>
                  <a:pt x="6034" y="738"/>
                </a:lnTo>
                <a:lnTo>
                  <a:pt x="6033" y="734"/>
                </a:lnTo>
                <a:lnTo>
                  <a:pt x="6032" y="731"/>
                </a:lnTo>
                <a:lnTo>
                  <a:pt x="6029" y="728"/>
                </a:lnTo>
                <a:lnTo>
                  <a:pt x="6027" y="726"/>
                </a:lnTo>
                <a:lnTo>
                  <a:pt x="6023" y="725"/>
                </a:lnTo>
                <a:lnTo>
                  <a:pt x="6021" y="725"/>
                </a:lnTo>
                <a:lnTo>
                  <a:pt x="6017" y="725"/>
                </a:lnTo>
                <a:lnTo>
                  <a:pt x="6013" y="725"/>
                </a:lnTo>
                <a:lnTo>
                  <a:pt x="6006" y="729"/>
                </a:lnTo>
                <a:lnTo>
                  <a:pt x="5997" y="734"/>
                </a:lnTo>
                <a:lnTo>
                  <a:pt x="5989" y="736"/>
                </a:lnTo>
                <a:lnTo>
                  <a:pt x="5982" y="736"/>
                </a:lnTo>
                <a:lnTo>
                  <a:pt x="5975" y="735"/>
                </a:lnTo>
                <a:lnTo>
                  <a:pt x="5968" y="732"/>
                </a:lnTo>
                <a:lnTo>
                  <a:pt x="5960" y="728"/>
                </a:lnTo>
                <a:lnTo>
                  <a:pt x="5954" y="723"/>
                </a:lnTo>
                <a:lnTo>
                  <a:pt x="5950" y="717"/>
                </a:lnTo>
                <a:lnTo>
                  <a:pt x="5945" y="713"/>
                </a:lnTo>
                <a:lnTo>
                  <a:pt x="5937" y="701"/>
                </a:lnTo>
                <a:lnTo>
                  <a:pt x="5928" y="688"/>
                </a:lnTo>
                <a:lnTo>
                  <a:pt x="5925" y="681"/>
                </a:lnTo>
                <a:lnTo>
                  <a:pt x="5922" y="672"/>
                </a:lnTo>
                <a:lnTo>
                  <a:pt x="5921" y="665"/>
                </a:lnTo>
                <a:lnTo>
                  <a:pt x="5920" y="658"/>
                </a:lnTo>
                <a:lnTo>
                  <a:pt x="5919" y="652"/>
                </a:lnTo>
                <a:lnTo>
                  <a:pt x="5918" y="647"/>
                </a:lnTo>
                <a:lnTo>
                  <a:pt x="5915" y="643"/>
                </a:lnTo>
                <a:lnTo>
                  <a:pt x="5912" y="638"/>
                </a:lnTo>
                <a:lnTo>
                  <a:pt x="5908" y="635"/>
                </a:lnTo>
                <a:lnTo>
                  <a:pt x="5903" y="633"/>
                </a:lnTo>
                <a:lnTo>
                  <a:pt x="5899" y="632"/>
                </a:lnTo>
                <a:lnTo>
                  <a:pt x="5894" y="632"/>
                </a:lnTo>
                <a:lnTo>
                  <a:pt x="5883" y="632"/>
                </a:lnTo>
                <a:lnTo>
                  <a:pt x="5875" y="631"/>
                </a:lnTo>
                <a:lnTo>
                  <a:pt x="5871" y="630"/>
                </a:lnTo>
                <a:lnTo>
                  <a:pt x="5869" y="628"/>
                </a:lnTo>
                <a:lnTo>
                  <a:pt x="5865" y="626"/>
                </a:lnTo>
                <a:lnTo>
                  <a:pt x="5862" y="622"/>
                </a:lnTo>
                <a:lnTo>
                  <a:pt x="5858" y="620"/>
                </a:lnTo>
                <a:lnTo>
                  <a:pt x="5855" y="620"/>
                </a:lnTo>
                <a:lnTo>
                  <a:pt x="5851" y="621"/>
                </a:lnTo>
                <a:lnTo>
                  <a:pt x="5847" y="624"/>
                </a:lnTo>
                <a:lnTo>
                  <a:pt x="5839" y="630"/>
                </a:lnTo>
                <a:lnTo>
                  <a:pt x="5828" y="634"/>
                </a:lnTo>
                <a:lnTo>
                  <a:pt x="5822" y="635"/>
                </a:lnTo>
                <a:lnTo>
                  <a:pt x="5815" y="634"/>
                </a:lnTo>
                <a:lnTo>
                  <a:pt x="5808" y="633"/>
                </a:lnTo>
                <a:lnTo>
                  <a:pt x="5801" y="630"/>
                </a:lnTo>
                <a:lnTo>
                  <a:pt x="5787" y="624"/>
                </a:lnTo>
                <a:lnTo>
                  <a:pt x="5771" y="616"/>
                </a:lnTo>
                <a:lnTo>
                  <a:pt x="5767" y="614"/>
                </a:lnTo>
                <a:lnTo>
                  <a:pt x="5763" y="612"/>
                </a:lnTo>
                <a:lnTo>
                  <a:pt x="5761" y="608"/>
                </a:lnTo>
                <a:lnTo>
                  <a:pt x="5758" y="605"/>
                </a:lnTo>
                <a:lnTo>
                  <a:pt x="5752" y="595"/>
                </a:lnTo>
                <a:lnTo>
                  <a:pt x="5744" y="586"/>
                </a:lnTo>
                <a:lnTo>
                  <a:pt x="5733" y="577"/>
                </a:lnTo>
                <a:lnTo>
                  <a:pt x="5720" y="568"/>
                </a:lnTo>
                <a:lnTo>
                  <a:pt x="5713" y="562"/>
                </a:lnTo>
                <a:lnTo>
                  <a:pt x="5706" y="555"/>
                </a:lnTo>
                <a:lnTo>
                  <a:pt x="5699" y="546"/>
                </a:lnTo>
                <a:lnTo>
                  <a:pt x="5692" y="539"/>
                </a:lnTo>
                <a:lnTo>
                  <a:pt x="5685" y="531"/>
                </a:lnTo>
                <a:lnTo>
                  <a:pt x="5679" y="524"/>
                </a:lnTo>
                <a:lnTo>
                  <a:pt x="5672" y="518"/>
                </a:lnTo>
                <a:lnTo>
                  <a:pt x="5666" y="514"/>
                </a:lnTo>
                <a:lnTo>
                  <a:pt x="5661" y="511"/>
                </a:lnTo>
                <a:lnTo>
                  <a:pt x="5657" y="506"/>
                </a:lnTo>
                <a:lnTo>
                  <a:pt x="5656" y="500"/>
                </a:lnTo>
                <a:lnTo>
                  <a:pt x="5655" y="494"/>
                </a:lnTo>
                <a:lnTo>
                  <a:pt x="5655" y="480"/>
                </a:lnTo>
                <a:lnTo>
                  <a:pt x="5656" y="463"/>
                </a:lnTo>
                <a:lnTo>
                  <a:pt x="5656" y="450"/>
                </a:lnTo>
                <a:lnTo>
                  <a:pt x="5655" y="442"/>
                </a:lnTo>
                <a:lnTo>
                  <a:pt x="5651" y="435"/>
                </a:lnTo>
                <a:lnTo>
                  <a:pt x="5644" y="423"/>
                </a:lnTo>
                <a:lnTo>
                  <a:pt x="5630" y="411"/>
                </a:lnTo>
                <a:lnTo>
                  <a:pt x="5612" y="399"/>
                </a:lnTo>
                <a:lnTo>
                  <a:pt x="5599" y="383"/>
                </a:lnTo>
                <a:lnTo>
                  <a:pt x="5587" y="369"/>
                </a:lnTo>
                <a:lnTo>
                  <a:pt x="5575" y="354"/>
                </a:lnTo>
                <a:lnTo>
                  <a:pt x="5557" y="337"/>
                </a:lnTo>
                <a:lnTo>
                  <a:pt x="5541" y="323"/>
                </a:lnTo>
                <a:lnTo>
                  <a:pt x="5528" y="313"/>
                </a:lnTo>
                <a:lnTo>
                  <a:pt x="5518" y="309"/>
                </a:lnTo>
                <a:lnTo>
                  <a:pt x="5512" y="306"/>
                </a:lnTo>
                <a:lnTo>
                  <a:pt x="5507" y="305"/>
                </a:lnTo>
                <a:lnTo>
                  <a:pt x="5506" y="301"/>
                </a:lnTo>
                <a:lnTo>
                  <a:pt x="5513" y="293"/>
                </a:lnTo>
                <a:lnTo>
                  <a:pt x="5530" y="279"/>
                </a:lnTo>
                <a:lnTo>
                  <a:pt x="5534" y="274"/>
                </a:lnTo>
                <a:lnTo>
                  <a:pt x="5536" y="268"/>
                </a:lnTo>
                <a:lnTo>
                  <a:pt x="5537" y="262"/>
                </a:lnTo>
                <a:lnTo>
                  <a:pt x="5537" y="255"/>
                </a:lnTo>
                <a:lnTo>
                  <a:pt x="5537" y="249"/>
                </a:lnTo>
                <a:lnTo>
                  <a:pt x="5535" y="242"/>
                </a:lnTo>
                <a:lnTo>
                  <a:pt x="5530" y="236"/>
                </a:lnTo>
                <a:lnTo>
                  <a:pt x="5524" y="231"/>
                </a:lnTo>
                <a:lnTo>
                  <a:pt x="5517" y="227"/>
                </a:lnTo>
                <a:lnTo>
                  <a:pt x="5510" y="219"/>
                </a:lnTo>
                <a:lnTo>
                  <a:pt x="5503" y="211"/>
                </a:lnTo>
                <a:lnTo>
                  <a:pt x="5494" y="202"/>
                </a:lnTo>
                <a:lnTo>
                  <a:pt x="5481" y="185"/>
                </a:lnTo>
                <a:lnTo>
                  <a:pt x="5472" y="172"/>
                </a:lnTo>
                <a:lnTo>
                  <a:pt x="5469" y="167"/>
                </a:lnTo>
                <a:lnTo>
                  <a:pt x="5468" y="162"/>
                </a:lnTo>
                <a:lnTo>
                  <a:pt x="5468" y="159"/>
                </a:lnTo>
                <a:lnTo>
                  <a:pt x="5469" y="154"/>
                </a:lnTo>
                <a:lnTo>
                  <a:pt x="5472" y="151"/>
                </a:lnTo>
                <a:lnTo>
                  <a:pt x="5475" y="147"/>
                </a:lnTo>
                <a:lnTo>
                  <a:pt x="5479" y="143"/>
                </a:lnTo>
                <a:lnTo>
                  <a:pt x="5484" y="141"/>
                </a:lnTo>
                <a:lnTo>
                  <a:pt x="5493" y="136"/>
                </a:lnTo>
                <a:lnTo>
                  <a:pt x="5505" y="130"/>
                </a:lnTo>
                <a:lnTo>
                  <a:pt x="5510" y="128"/>
                </a:lnTo>
                <a:lnTo>
                  <a:pt x="5515" y="124"/>
                </a:lnTo>
                <a:lnTo>
                  <a:pt x="5517" y="122"/>
                </a:lnTo>
                <a:lnTo>
                  <a:pt x="5518" y="118"/>
                </a:lnTo>
                <a:lnTo>
                  <a:pt x="5517" y="96"/>
                </a:lnTo>
                <a:lnTo>
                  <a:pt x="5516" y="79"/>
                </a:lnTo>
                <a:lnTo>
                  <a:pt x="5515" y="67"/>
                </a:lnTo>
                <a:lnTo>
                  <a:pt x="5515" y="57"/>
                </a:lnTo>
                <a:lnTo>
                  <a:pt x="5515" y="46"/>
                </a:lnTo>
                <a:lnTo>
                  <a:pt x="5515" y="39"/>
                </a:lnTo>
                <a:lnTo>
                  <a:pt x="5513" y="35"/>
                </a:lnTo>
                <a:lnTo>
                  <a:pt x="5511" y="33"/>
                </a:lnTo>
                <a:lnTo>
                  <a:pt x="5507" y="32"/>
                </a:lnTo>
                <a:lnTo>
                  <a:pt x="5504" y="30"/>
                </a:lnTo>
                <a:lnTo>
                  <a:pt x="5490" y="32"/>
                </a:lnTo>
                <a:lnTo>
                  <a:pt x="5479" y="32"/>
                </a:lnTo>
                <a:lnTo>
                  <a:pt x="5468" y="32"/>
                </a:lnTo>
                <a:lnTo>
                  <a:pt x="5455" y="30"/>
                </a:lnTo>
                <a:lnTo>
                  <a:pt x="5449" y="30"/>
                </a:lnTo>
                <a:lnTo>
                  <a:pt x="5443" y="30"/>
                </a:lnTo>
                <a:lnTo>
                  <a:pt x="5440" y="30"/>
                </a:lnTo>
                <a:lnTo>
                  <a:pt x="5436" y="32"/>
                </a:lnTo>
                <a:lnTo>
                  <a:pt x="5430" y="36"/>
                </a:lnTo>
                <a:lnTo>
                  <a:pt x="5425" y="44"/>
                </a:lnTo>
                <a:lnTo>
                  <a:pt x="5422" y="51"/>
                </a:lnTo>
                <a:lnTo>
                  <a:pt x="5416" y="55"/>
                </a:lnTo>
                <a:lnTo>
                  <a:pt x="5412" y="57"/>
                </a:lnTo>
                <a:lnTo>
                  <a:pt x="5408" y="58"/>
                </a:lnTo>
                <a:lnTo>
                  <a:pt x="5403" y="58"/>
                </a:lnTo>
                <a:lnTo>
                  <a:pt x="5397" y="57"/>
                </a:lnTo>
                <a:lnTo>
                  <a:pt x="5391" y="55"/>
                </a:lnTo>
                <a:lnTo>
                  <a:pt x="5384" y="52"/>
                </a:lnTo>
                <a:lnTo>
                  <a:pt x="5378" y="47"/>
                </a:lnTo>
                <a:lnTo>
                  <a:pt x="5372" y="41"/>
                </a:lnTo>
                <a:lnTo>
                  <a:pt x="5358" y="28"/>
                </a:lnTo>
                <a:lnTo>
                  <a:pt x="5342" y="15"/>
                </a:lnTo>
                <a:lnTo>
                  <a:pt x="5332" y="10"/>
                </a:lnTo>
                <a:lnTo>
                  <a:pt x="5321" y="5"/>
                </a:lnTo>
                <a:lnTo>
                  <a:pt x="5309" y="3"/>
                </a:lnTo>
                <a:lnTo>
                  <a:pt x="5297" y="1"/>
                </a:lnTo>
                <a:lnTo>
                  <a:pt x="5285" y="0"/>
                </a:lnTo>
                <a:lnTo>
                  <a:pt x="5273" y="0"/>
                </a:lnTo>
                <a:lnTo>
                  <a:pt x="5264" y="0"/>
                </a:lnTo>
                <a:lnTo>
                  <a:pt x="5254" y="1"/>
                </a:lnTo>
                <a:lnTo>
                  <a:pt x="5251" y="2"/>
                </a:lnTo>
                <a:lnTo>
                  <a:pt x="5248" y="3"/>
                </a:lnTo>
                <a:lnTo>
                  <a:pt x="5245" y="5"/>
                </a:lnTo>
                <a:lnTo>
                  <a:pt x="5242" y="8"/>
                </a:lnTo>
                <a:lnTo>
                  <a:pt x="5238" y="14"/>
                </a:lnTo>
                <a:lnTo>
                  <a:pt x="5232" y="20"/>
                </a:lnTo>
                <a:lnTo>
                  <a:pt x="5216" y="32"/>
                </a:lnTo>
                <a:lnTo>
                  <a:pt x="5201" y="41"/>
                </a:lnTo>
                <a:lnTo>
                  <a:pt x="5195" y="47"/>
                </a:lnTo>
                <a:lnTo>
                  <a:pt x="5190" y="54"/>
                </a:lnTo>
                <a:lnTo>
                  <a:pt x="5187" y="63"/>
                </a:lnTo>
                <a:lnTo>
                  <a:pt x="5184" y="70"/>
                </a:lnTo>
                <a:lnTo>
                  <a:pt x="5183" y="78"/>
                </a:lnTo>
                <a:lnTo>
                  <a:pt x="5184" y="84"/>
                </a:lnTo>
                <a:lnTo>
                  <a:pt x="5185" y="88"/>
                </a:lnTo>
                <a:lnTo>
                  <a:pt x="5187" y="90"/>
                </a:lnTo>
                <a:lnTo>
                  <a:pt x="5189" y="92"/>
                </a:lnTo>
                <a:lnTo>
                  <a:pt x="5191" y="93"/>
                </a:lnTo>
                <a:lnTo>
                  <a:pt x="5196" y="97"/>
                </a:lnTo>
                <a:lnTo>
                  <a:pt x="5198" y="101"/>
                </a:lnTo>
                <a:lnTo>
                  <a:pt x="5200" y="104"/>
                </a:lnTo>
                <a:lnTo>
                  <a:pt x="5200" y="109"/>
                </a:lnTo>
                <a:lnTo>
                  <a:pt x="5198" y="114"/>
                </a:lnTo>
                <a:lnTo>
                  <a:pt x="5195" y="118"/>
                </a:lnTo>
                <a:lnTo>
                  <a:pt x="5192" y="123"/>
                </a:lnTo>
                <a:lnTo>
                  <a:pt x="5188" y="127"/>
                </a:lnTo>
                <a:lnTo>
                  <a:pt x="5181" y="139"/>
                </a:lnTo>
                <a:lnTo>
                  <a:pt x="5173" y="153"/>
                </a:lnTo>
                <a:lnTo>
                  <a:pt x="5169" y="161"/>
                </a:lnTo>
                <a:lnTo>
                  <a:pt x="5164" y="168"/>
                </a:lnTo>
                <a:lnTo>
                  <a:pt x="5159" y="174"/>
                </a:lnTo>
                <a:lnTo>
                  <a:pt x="5152" y="180"/>
                </a:lnTo>
                <a:lnTo>
                  <a:pt x="5144" y="185"/>
                </a:lnTo>
                <a:lnTo>
                  <a:pt x="5137" y="190"/>
                </a:lnTo>
                <a:lnTo>
                  <a:pt x="5129" y="194"/>
                </a:lnTo>
                <a:lnTo>
                  <a:pt x="5125" y="200"/>
                </a:lnTo>
                <a:lnTo>
                  <a:pt x="5114" y="215"/>
                </a:lnTo>
                <a:lnTo>
                  <a:pt x="5103" y="227"/>
                </a:lnTo>
                <a:lnTo>
                  <a:pt x="5099" y="230"/>
                </a:lnTo>
                <a:lnTo>
                  <a:pt x="5094" y="233"/>
                </a:lnTo>
                <a:lnTo>
                  <a:pt x="5087" y="235"/>
                </a:lnTo>
                <a:lnTo>
                  <a:pt x="5080" y="237"/>
                </a:lnTo>
                <a:lnTo>
                  <a:pt x="5061" y="241"/>
                </a:lnTo>
                <a:lnTo>
                  <a:pt x="5036" y="243"/>
                </a:lnTo>
                <a:lnTo>
                  <a:pt x="5011" y="246"/>
                </a:lnTo>
                <a:lnTo>
                  <a:pt x="4989" y="244"/>
                </a:lnTo>
                <a:lnTo>
                  <a:pt x="4973" y="242"/>
                </a:lnTo>
                <a:lnTo>
                  <a:pt x="4958" y="238"/>
                </a:lnTo>
                <a:lnTo>
                  <a:pt x="4943" y="234"/>
                </a:lnTo>
                <a:lnTo>
                  <a:pt x="4924" y="228"/>
                </a:lnTo>
                <a:lnTo>
                  <a:pt x="4914" y="225"/>
                </a:lnTo>
                <a:lnTo>
                  <a:pt x="4905" y="223"/>
                </a:lnTo>
                <a:lnTo>
                  <a:pt x="4896" y="223"/>
                </a:lnTo>
                <a:lnTo>
                  <a:pt x="4888" y="223"/>
                </a:lnTo>
                <a:lnTo>
                  <a:pt x="4879" y="225"/>
                </a:lnTo>
                <a:lnTo>
                  <a:pt x="4869" y="227"/>
                </a:lnTo>
                <a:lnTo>
                  <a:pt x="4864" y="229"/>
                </a:lnTo>
                <a:lnTo>
                  <a:pt x="4860" y="230"/>
                </a:lnTo>
                <a:lnTo>
                  <a:pt x="4855" y="233"/>
                </a:lnTo>
                <a:lnTo>
                  <a:pt x="4850" y="236"/>
                </a:lnTo>
                <a:lnTo>
                  <a:pt x="4843" y="242"/>
                </a:lnTo>
                <a:lnTo>
                  <a:pt x="4837" y="250"/>
                </a:lnTo>
                <a:lnTo>
                  <a:pt x="4832" y="260"/>
                </a:lnTo>
                <a:lnTo>
                  <a:pt x="4828" y="268"/>
                </a:lnTo>
                <a:lnTo>
                  <a:pt x="4824" y="276"/>
                </a:lnTo>
                <a:lnTo>
                  <a:pt x="4819" y="281"/>
                </a:lnTo>
                <a:lnTo>
                  <a:pt x="4814" y="286"/>
                </a:lnTo>
                <a:lnTo>
                  <a:pt x="4810" y="290"/>
                </a:lnTo>
                <a:lnTo>
                  <a:pt x="4805" y="293"/>
                </a:lnTo>
                <a:lnTo>
                  <a:pt x="4800" y="297"/>
                </a:lnTo>
                <a:lnTo>
                  <a:pt x="4794" y="301"/>
                </a:lnTo>
                <a:lnTo>
                  <a:pt x="4789" y="309"/>
                </a:lnTo>
                <a:lnTo>
                  <a:pt x="4781" y="322"/>
                </a:lnTo>
                <a:lnTo>
                  <a:pt x="4774" y="338"/>
                </a:lnTo>
                <a:lnTo>
                  <a:pt x="4765" y="356"/>
                </a:lnTo>
                <a:lnTo>
                  <a:pt x="4754" y="373"/>
                </a:lnTo>
                <a:lnTo>
                  <a:pt x="4753" y="374"/>
                </a:lnTo>
                <a:lnTo>
                  <a:pt x="4753" y="376"/>
                </a:lnTo>
                <a:lnTo>
                  <a:pt x="4754" y="378"/>
                </a:lnTo>
                <a:lnTo>
                  <a:pt x="4755" y="380"/>
                </a:lnTo>
                <a:lnTo>
                  <a:pt x="4757" y="382"/>
                </a:lnTo>
                <a:lnTo>
                  <a:pt x="4759" y="386"/>
                </a:lnTo>
                <a:lnTo>
                  <a:pt x="4757" y="402"/>
                </a:lnTo>
                <a:lnTo>
                  <a:pt x="4755" y="424"/>
                </a:lnTo>
                <a:lnTo>
                  <a:pt x="4751" y="448"/>
                </a:lnTo>
                <a:lnTo>
                  <a:pt x="4749" y="465"/>
                </a:lnTo>
                <a:lnTo>
                  <a:pt x="4745" y="485"/>
                </a:lnTo>
                <a:lnTo>
                  <a:pt x="4740" y="512"/>
                </a:lnTo>
                <a:lnTo>
                  <a:pt x="4737" y="527"/>
                </a:lnTo>
                <a:lnTo>
                  <a:pt x="4734" y="545"/>
                </a:lnTo>
                <a:lnTo>
                  <a:pt x="4731" y="563"/>
                </a:lnTo>
                <a:lnTo>
                  <a:pt x="4729" y="581"/>
                </a:lnTo>
                <a:lnTo>
                  <a:pt x="4728" y="610"/>
                </a:lnTo>
                <a:lnTo>
                  <a:pt x="4729" y="627"/>
                </a:lnTo>
                <a:lnTo>
                  <a:pt x="4731" y="635"/>
                </a:lnTo>
                <a:lnTo>
                  <a:pt x="4732" y="643"/>
                </a:lnTo>
                <a:lnTo>
                  <a:pt x="4731" y="654"/>
                </a:lnTo>
                <a:lnTo>
                  <a:pt x="4729" y="670"/>
                </a:lnTo>
                <a:lnTo>
                  <a:pt x="4724" y="688"/>
                </a:lnTo>
                <a:lnTo>
                  <a:pt x="4719" y="703"/>
                </a:lnTo>
                <a:lnTo>
                  <a:pt x="4716" y="710"/>
                </a:lnTo>
                <a:lnTo>
                  <a:pt x="4711" y="719"/>
                </a:lnTo>
                <a:lnTo>
                  <a:pt x="4705" y="726"/>
                </a:lnTo>
                <a:lnTo>
                  <a:pt x="4698" y="734"/>
                </a:lnTo>
                <a:lnTo>
                  <a:pt x="4682" y="750"/>
                </a:lnTo>
                <a:lnTo>
                  <a:pt x="4669" y="761"/>
                </a:lnTo>
                <a:lnTo>
                  <a:pt x="4663" y="766"/>
                </a:lnTo>
                <a:lnTo>
                  <a:pt x="4658" y="770"/>
                </a:lnTo>
                <a:lnTo>
                  <a:pt x="4652" y="773"/>
                </a:lnTo>
                <a:lnTo>
                  <a:pt x="4646" y="775"/>
                </a:lnTo>
                <a:lnTo>
                  <a:pt x="4640" y="776"/>
                </a:lnTo>
                <a:lnTo>
                  <a:pt x="4633" y="777"/>
                </a:lnTo>
                <a:lnTo>
                  <a:pt x="4627" y="777"/>
                </a:lnTo>
                <a:lnTo>
                  <a:pt x="4619" y="776"/>
                </a:lnTo>
                <a:lnTo>
                  <a:pt x="4614" y="776"/>
                </a:lnTo>
                <a:lnTo>
                  <a:pt x="4608" y="776"/>
                </a:lnTo>
                <a:lnTo>
                  <a:pt x="4602" y="777"/>
                </a:lnTo>
                <a:lnTo>
                  <a:pt x="4597" y="778"/>
                </a:lnTo>
                <a:lnTo>
                  <a:pt x="4589" y="782"/>
                </a:lnTo>
                <a:lnTo>
                  <a:pt x="4580" y="786"/>
                </a:lnTo>
                <a:lnTo>
                  <a:pt x="4573" y="792"/>
                </a:lnTo>
                <a:lnTo>
                  <a:pt x="4565" y="796"/>
                </a:lnTo>
                <a:lnTo>
                  <a:pt x="4560" y="798"/>
                </a:lnTo>
                <a:lnTo>
                  <a:pt x="4555" y="799"/>
                </a:lnTo>
                <a:lnTo>
                  <a:pt x="4551" y="801"/>
                </a:lnTo>
                <a:lnTo>
                  <a:pt x="4546" y="801"/>
                </a:lnTo>
                <a:lnTo>
                  <a:pt x="4537" y="802"/>
                </a:lnTo>
                <a:lnTo>
                  <a:pt x="4527" y="805"/>
                </a:lnTo>
                <a:lnTo>
                  <a:pt x="4515" y="811"/>
                </a:lnTo>
                <a:lnTo>
                  <a:pt x="4502" y="817"/>
                </a:lnTo>
                <a:lnTo>
                  <a:pt x="4489" y="823"/>
                </a:lnTo>
                <a:lnTo>
                  <a:pt x="4476" y="827"/>
                </a:lnTo>
                <a:lnTo>
                  <a:pt x="4470" y="828"/>
                </a:lnTo>
                <a:lnTo>
                  <a:pt x="4464" y="829"/>
                </a:lnTo>
                <a:lnTo>
                  <a:pt x="4458" y="828"/>
                </a:lnTo>
                <a:lnTo>
                  <a:pt x="4453" y="827"/>
                </a:lnTo>
                <a:lnTo>
                  <a:pt x="4449" y="824"/>
                </a:lnTo>
                <a:lnTo>
                  <a:pt x="4444" y="820"/>
                </a:lnTo>
                <a:lnTo>
                  <a:pt x="4438" y="814"/>
                </a:lnTo>
                <a:lnTo>
                  <a:pt x="4432" y="807"/>
                </a:lnTo>
                <a:lnTo>
                  <a:pt x="4421" y="791"/>
                </a:lnTo>
                <a:lnTo>
                  <a:pt x="4415" y="779"/>
                </a:lnTo>
                <a:lnTo>
                  <a:pt x="4411" y="766"/>
                </a:lnTo>
                <a:lnTo>
                  <a:pt x="4408" y="755"/>
                </a:lnTo>
                <a:lnTo>
                  <a:pt x="4407" y="751"/>
                </a:lnTo>
                <a:lnTo>
                  <a:pt x="4403" y="747"/>
                </a:lnTo>
                <a:lnTo>
                  <a:pt x="4397" y="745"/>
                </a:lnTo>
                <a:lnTo>
                  <a:pt x="4390" y="745"/>
                </a:lnTo>
                <a:lnTo>
                  <a:pt x="4378" y="744"/>
                </a:lnTo>
                <a:lnTo>
                  <a:pt x="4369" y="742"/>
                </a:lnTo>
                <a:lnTo>
                  <a:pt x="4359" y="740"/>
                </a:lnTo>
                <a:lnTo>
                  <a:pt x="4352" y="736"/>
                </a:lnTo>
                <a:lnTo>
                  <a:pt x="4339" y="731"/>
                </a:lnTo>
                <a:lnTo>
                  <a:pt x="4323" y="723"/>
                </a:lnTo>
                <a:lnTo>
                  <a:pt x="4304" y="716"/>
                </a:lnTo>
                <a:lnTo>
                  <a:pt x="4285" y="713"/>
                </a:lnTo>
                <a:lnTo>
                  <a:pt x="4277" y="712"/>
                </a:lnTo>
                <a:lnTo>
                  <a:pt x="4269" y="710"/>
                </a:lnTo>
                <a:lnTo>
                  <a:pt x="4260" y="710"/>
                </a:lnTo>
                <a:lnTo>
                  <a:pt x="4253" y="713"/>
                </a:lnTo>
                <a:lnTo>
                  <a:pt x="4247" y="714"/>
                </a:lnTo>
                <a:lnTo>
                  <a:pt x="4243" y="714"/>
                </a:lnTo>
                <a:lnTo>
                  <a:pt x="4237" y="714"/>
                </a:lnTo>
                <a:lnTo>
                  <a:pt x="4232" y="713"/>
                </a:lnTo>
                <a:lnTo>
                  <a:pt x="4224" y="709"/>
                </a:lnTo>
                <a:lnTo>
                  <a:pt x="4218" y="703"/>
                </a:lnTo>
                <a:lnTo>
                  <a:pt x="4213" y="698"/>
                </a:lnTo>
                <a:lnTo>
                  <a:pt x="4206" y="696"/>
                </a:lnTo>
                <a:lnTo>
                  <a:pt x="4197" y="695"/>
                </a:lnTo>
                <a:lnTo>
                  <a:pt x="4187" y="694"/>
                </a:lnTo>
                <a:lnTo>
                  <a:pt x="4176" y="693"/>
                </a:lnTo>
                <a:lnTo>
                  <a:pt x="4168" y="690"/>
                </a:lnTo>
                <a:lnTo>
                  <a:pt x="4162" y="687"/>
                </a:lnTo>
                <a:lnTo>
                  <a:pt x="4153" y="679"/>
                </a:lnTo>
                <a:lnTo>
                  <a:pt x="4144" y="671"/>
                </a:lnTo>
                <a:lnTo>
                  <a:pt x="4132" y="664"/>
                </a:lnTo>
                <a:lnTo>
                  <a:pt x="4121" y="657"/>
                </a:lnTo>
                <a:lnTo>
                  <a:pt x="4110" y="651"/>
                </a:lnTo>
                <a:lnTo>
                  <a:pt x="4101" y="641"/>
                </a:lnTo>
                <a:lnTo>
                  <a:pt x="4093" y="631"/>
                </a:lnTo>
                <a:lnTo>
                  <a:pt x="4081" y="619"/>
                </a:lnTo>
                <a:lnTo>
                  <a:pt x="4069" y="607"/>
                </a:lnTo>
                <a:lnTo>
                  <a:pt x="4061" y="596"/>
                </a:lnTo>
                <a:lnTo>
                  <a:pt x="4050" y="584"/>
                </a:lnTo>
                <a:lnTo>
                  <a:pt x="4044" y="580"/>
                </a:lnTo>
                <a:lnTo>
                  <a:pt x="4039" y="576"/>
                </a:lnTo>
                <a:lnTo>
                  <a:pt x="4033" y="572"/>
                </a:lnTo>
                <a:lnTo>
                  <a:pt x="4029" y="570"/>
                </a:lnTo>
                <a:lnTo>
                  <a:pt x="4019" y="567"/>
                </a:lnTo>
                <a:lnTo>
                  <a:pt x="4013" y="562"/>
                </a:lnTo>
                <a:lnTo>
                  <a:pt x="4010" y="557"/>
                </a:lnTo>
                <a:lnTo>
                  <a:pt x="4006" y="552"/>
                </a:lnTo>
                <a:lnTo>
                  <a:pt x="4003" y="546"/>
                </a:lnTo>
                <a:lnTo>
                  <a:pt x="3997" y="540"/>
                </a:lnTo>
                <a:lnTo>
                  <a:pt x="3993" y="537"/>
                </a:lnTo>
                <a:lnTo>
                  <a:pt x="3988" y="534"/>
                </a:lnTo>
                <a:lnTo>
                  <a:pt x="3982" y="533"/>
                </a:lnTo>
                <a:lnTo>
                  <a:pt x="3975" y="532"/>
                </a:lnTo>
                <a:lnTo>
                  <a:pt x="3968" y="532"/>
                </a:lnTo>
                <a:lnTo>
                  <a:pt x="3963" y="534"/>
                </a:lnTo>
                <a:lnTo>
                  <a:pt x="3959" y="538"/>
                </a:lnTo>
                <a:lnTo>
                  <a:pt x="3955" y="543"/>
                </a:lnTo>
                <a:lnTo>
                  <a:pt x="3948" y="557"/>
                </a:lnTo>
                <a:lnTo>
                  <a:pt x="3938" y="574"/>
                </a:lnTo>
                <a:lnTo>
                  <a:pt x="3929" y="586"/>
                </a:lnTo>
                <a:lnTo>
                  <a:pt x="3918" y="601"/>
                </a:lnTo>
                <a:lnTo>
                  <a:pt x="3905" y="619"/>
                </a:lnTo>
                <a:lnTo>
                  <a:pt x="3892" y="637"/>
                </a:lnTo>
                <a:lnTo>
                  <a:pt x="3884" y="646"/>
                </a:lnTo>
                <a:lnTo>
                  <a:pt x="3874" y="656"/>
                </a:lnTo>
                <a:lnTo>
                  <a:pt x="3866" y="665"/>
                </a:lnTo>
                <a:lnTo>
                  <a:pt x="3859" y="673"/>
                </a:lnTo>
                <a:lnTo>
                  <a:pt x="3842" y="701"/>
                </a:lnTo>
                <a:lnTo>
                  <a:pt x="3824" y="732"/>
                </a:lnTo>
                <a:lnTo>
                  <a:pt x="3810" y="759"/>
                </a:lnTo>
                <a:lnTo>
                  <a:pt x="3802" y="776"/>
                </a:lnTo>
                <a:lnTo>
                  <a:pt x="3791" y="794"/>
                </a:lnTo>
                <a:lnTo>
                  <a:pt x="3770" y="822"/>
                </a:lnTo>
                <a:lnTo>
                  <a:pt x="3748" y="854"/>
                </a:lnTo>
                <a:lnTo>
                  <a:pt x="3730" y="878"/>
                </a:lnTo>
                <a:lnTo>
                  <a:pt x="3717" y="897"/>
                </a:lnTo>
                <a:lnTo>
                  <a:pt x="3701" y="918"/>
                </a:lnTo>
                <a:lnTo>
                  <a:pt x="3684" y="940"/>
                </a:lnTo>
                <a:lnTo>
                  <a:pt x="3670" y="959"/>
                </a:lnTo>
                <a:lnTo>
                  <a:pt x="3661" y="975"/>
                </a:lnTo>
                <a:lnTo>
                  <a:pt x="3654" y="990"/>
                </a:lnTo>
                <a:lnTo>
                  <a:pt x="3651" y="997"/>
                </a:lnTo>
                <a:lnTo>
                  <a:pt x="3645" y="1003"/>
                </a:lnTo>
                <a:lnTo>
                  <a:pt x="3639" y="1007"/>
                </a:lnTo>
                <a:lnTo>
                  <a:pt x="3630" y="1012"/>
                </a:lnTo>
                <a:lnTo>
                  <a:pt x="3623" y="1016"/>
                </a:lnTo>
                <a:lnTo>
                  <a:pt x="3617" y="1021"/>
                </a:lnTo>
                <a:lnTo>
                  <a:pt x="3615" y="1025"/>
                </a:lnTo>
                <a:lnTo>
                  <a:pt x="3613" y="1030"/>
                </a:lnTo>
                <a:lnTo>
                  <a:pt x="3611" y="1044"/>
                </a:lnTo>
                <a:lnTo>
                  <a:pt x="3608" y="1061"/>
                </a:lnTo>
                <a:lnTo>
                  <a:pt x="3604" y="1072"/>
                </a:lnTo>
                <a:lnTo>
                  <a:pt x="3600" y="1082"/>
                </a:lnTo>
                <a:lnTo>
                  <a:pt x="3594" y="1093"/>
                </a:lnTo>
                <a:lnTo>
                  <a:pt x="3586" y="1104"/>
                </a:lnTo>
                <a:lnTo>
                  <a:pt x="3581" y="1116"/>
                </a:lnTo>
                <a:lnTo>
                  <a:pt x="3575" y="1128"/>
                </a:lnTo>
                <a:lnTo>
                  <a:pt x="3569" y="1141"/>
                </a:lnTo>
                <a:lnTo>
                  <a:pt x="3564" y="1154"/>
                </a:lnTo>
                <a:lnTo>
                  <a:pt x="3560" y="1164"/>
                </a:lnTo>
                <a:lnTo>
                  <a:pt x="3560" y="1174"/>
                </a:lnTo>
                <a:lnTo>
                  <a:pt x="3561" y="1181"/>
                </a:lnTo>
                <a:lnTo>
                  <a:pt x="3564" y="1187"/>
                </a:lnTo>
                <a:lnTo>
                  <a:pt x="3572" y="1194"/>
                </a:lnTo>
                <a:lnTo>
                  <a:pt x="3582" y="1201"/>
                </a:lnTo>
                <a:lnTo>
                  <a:pt x="3586" y="1207"/>
                </a:lnTo>
                <a:lnTo>
                  <a:pt x="3591" y="1214"/>
                </a:lnTo>
                <a:lnTo>
                  <a:pt x="3595" y="1224"/>
                </a:lnTo>
                <a:lnTo>
                  <a:pt x="3598" y="1235"/>
                </a:lnTo>
                <a:lnTo>
                  <a:pt x="3605" y="1259"/>
                </a:lnTo>
                <a:lnTo>
                  <a:pt x="3610" y="1286"/>
                </a:lnTo>
                <a:lnTo>
                  <a:pt x="3611" y="1297"/>
                </a:lnTo>
                <a:lnTo>
                  <a:pt x="3610" y="1306"/>
                </a:lnTo>
                <a:lnTo>
                  <a:pt x="3608" y="1313"/>
                </a:lnTo>
                <a:lnTo>
                  <a:pt x="3603" y="1317"/>
                </a:lnTo>
                <a:lnTo>
                  <a:pt x="3598" y="1320"/>
                </a:lnTo>
                <a:lnTo>
                  <a:pt x="3594" y="1321"/>
                </a:lnTo>
                <a:lnTo>
                  <a:pt x="3588" y="1320"/>
                </a:lnTo>
                <a:lnTo>
                  <a:pt x="3582" y="1320"/>
                </a:lnTo>
                <a:lnTo>
                  <a:pt x="3573" y="1317"/>
                </a:lnTo>
                <a:lnTo>
                  <a:pt x="3565" y="1311"/>
                </a:lnTo>
                <a:lnTo>
                  <a:pt x="3553" y="1303"/>
                </a:lnTo>
                <a:lnTo>
                  <a:pt x="3534" y="1294"/>
                </a:lnTo>
                <a:lnTo>
                  <a:pt x="3523" y="1290"/>
                </a:lnTo>
                <a:lnTo>
                  <a:pt x="3514" y="1287"/>
                </a:lnTo>
                <a:lnTo>
                  <a:pt x="3507" y="1286"/>
                </a:lnTo>
                <a:lnTo>
                  <a:pt x="3501" y="1284"/>
                </a:lnTo>
                <a:lnTo>
                  <a:pt x="3489" y="1284"/>
                </a:lnTo>
                <a:lnTo>
                  <a:pt x="3476" y="1282"/>
                </a:lnTo>
                <a:lnTo>
                  <a:pt x="3468" y="1280"/>
                </a:lnTo>
                <a:lnTo>
                  <a:pt x="3460" y="1275"/>
                </a:lnTo>
                <a:lnTo>
                  <a:pt x="3452" y="1268"/>
                </a:lnTo>
                <a:lnTo>
                  <a:pt x="3445" y="1261"/>
                </a:lnTo>
                <a:lnTo>
                  <a:pt x="3430" y="1243"/>
                </a:lnTo>
                <a:lnTo>
                  <a:pt x="3416" y="1225"/>
                </a:lnTo>
                <a:lnTo>
                  <a:pt x="3409" y="1217"/>
                </a:lnTo>
                <a:lnTo>
                  <a:pt x="3402" y="1210"/>
                </a:lnTo>
                <a:lnTo>
                  <a:pt x="3395" y="1204"/>
                </a:lnTo>
                <a:lnTo>
                  <a:pt x="3388" y="1199"/>
                </a:lnTo>
                <a:lnTo>
                  <a:pt x="3381" y="1195"/>
                </a:lnTo>
                <a:lnTo>
                  <a:pt x="3374" y="1193"/>
                </a:lnTo>
                <a:lnTo>
                  <a:pt x="3367" y="1192"/>
                </a:lnTo>
                <a:lnTo>
                  <a:pt x="3358" y="1192"/>
                </a:lnTo>
                <a:lnTo>
                  <a:pt x="3344" y="1194"/>
                </a:lnTo>
                <a:lnTo>
                  <a:pt x="3332" y="1198"/>
                </a:lnTo>
                <a:lnTo>
                  <a:pt x="3320" y="1204"/>
                </a:lnTo>
                <a:lnTo>
                  <a:pt x="3307" y="1210"/>
                </a:lnTo>
                <a:lnTo>
                  <a:pt x="3299" y="1212"/>
                </a:lnTo>
                <a:lnTo>
                  <a:pt x="3290" y="1214"/>
                </a:lnTo>
                <a:lnTo>
                  <a:pt x="3282" y="1214"/>
                </a:lnTo>
                <a:lnTo>
                  <a:pt x="3273" y="1215"/>
                </a:lnTo>
                <a:lnTo>
                  <a:pt x="3254" y="1213"/>
                </a:lnTo>
                <a:lnTo>
                  <a:pt x="3233" y="1211"/>
                </a:lnTo>
                <a:lnTo>
                  <a:pt x="3219" y="1207"/>
                </a:lnTo>
                <a:lnTo>
                  <a:pt x="3210" y="1206"/>
                </a:lnTo>
                <a:lnTo>
                  <a:pt x="3202" y="1206"/>
                </a:lnTo>
                <a:lnTo>
                  <a:pt x="3193" y="1210"/>
                </a:lnTo>
                <a:lnTo>
                  <a:pt x="3180" y="1213"/>
                </a:lnTo>
                <a:lnTo>
                  <a:pt x="3166" y="1214"/>
                </a:lnTo>
                <a:lnTo>
                  <a:pt x="3149" y="1215"/>
                </a:lnTo>
                <a:lnTo>
                  <a:pt x="3132" y="1215"/>
                </a:lnTo>
                <a:lnTo>
                  <a:pt x="3117" y="1217"/>
                </a:lnTo>
                <a:lnTo>
                  <a:pt x="3106" y="1217"/>
                </a:lnTo>
                <a:lnTo>
                  <a:pt x="3101" y="1217"/>
                </a:lnTo>
                <a:lnTo>
                  <a:pt x="3097" y="1215"/>
                </a:lnTo>
                <a:lnTo>
                  <a:pt x="3092" y="1213"/>
                </a:lnTo>
                <a:lnTo>
                  <a:pt x="3086" y="1210"/>
                </a:lnTo>
                <a:lnTo>
                  <a:pt x="3075" y="1201"/>
                </a:lnTo>
                <a:lnTo>
                  <a:pt x="3067" y="1194"/>
                </a:lnTo>
                <a:lnTo>
                  <a:pt x="3063" y="1193"/>
                </a:lnTo>
                <a:lnTo>
                  <a:pt x="3060" y="1192"/>
                </a:lnTo>
                <a:lnTo>
                  <a:pt x="3057" y="1192"/>
                </a:lnTo>
                <a:lnTo>
                  <a:pt x="3055" y="1192"/>
                </a:lnTo>
                <a:lnTo>
                  <a:pt x="3054" y="1198"/>
                </a:lnTo>
                <a:lnTo>
                  <a:pt x="3053" y="1204"/>
                </a:lnTo>
                <a:lnTo>
                  <a:pt x="3052" y="1206"/>
                </a:lnTo>
                <a:lnTo>
                  <a:pt x="3050" y="1208"/>
                </a:lnTo>
                <a:lnTo>
                  <a:pt x="3048" y="1210"/>
                </a:lnTo>
                <a:lnTo>
                  <a:pt x="3043" y="1210"/>
                </a:lnTo>
                <a:lnTo>
                  <a:pt x="3033" y="1208"/>
                </a:lnTo>
                <a:lnTo>
                  <a:pt x="3022" y="1205"/>
                </a:lnTo>
                <a:lnTo>
                  <a:pt x="3010" y="1201"/>
                </a:lnTo>
                <a:lnTo>
                  <a:pt x="2998" y="1196"/>
                </a:lnTo>
                <a:lnTo>
                  <a:pt x="2992" y="1193"/>
                </a:lnTo>
                <a:lnTo>
                  <a:pt x="2987" y="1192"/>
                </a:lnTo>
                <a:lnTo>
                  <a:pt x="2983" y="1191"/>
                </a:lnTo>
                <a:lnTo>
                  <a:pt x="2979" y="1191"/>
                </a:lnTo>
                <a:lnTo>
                  <a:pt x="2975" y="1191"/>
                </a:lnTo>
                <a:lnTo>
                  <a:pt x="2972" y="1193"/>
                </a:lnTo>
                <a:lnTo>
                  <a:pt x="2969" y="1196"/>
                </a:lnTo>
                <a:lnTo>
                  <a:pt x="2966" y="1201"/>
                </a:lnTo>
                <a:lnTo>
                  <a:pt x="2964" y="1205"/>
                </a:lnTo>
                <a:lnTo>
                  <a:pt x="2960" y="1208"/>
                </a:lnTo>
                <a:lnTo>
                  <a:pt x="2955" y="1210"/>
                </a:lnTo>
                <a:lnTo>
                  <a:pt x="2952" y="1210"/>
                </a:lnTo>
                <a:lnTo>
                  <a:pt x="2947" y="1210"/>
                </a:lnTo>
                <a:lnTo>
                  <a:pt x="2942" y="1208"/>
                </a:lnTo>
                <a:lnTo>
                  <a:pt x="2939" y="1206"/>
                </a:lnTo>
                <a:lnTo>
                  <a:pt x="2935" y="1204"/>
                </a:lnTo>
                <a:lnTo>
                  <a:pt x="2931" y="1201"/>
                </a:lnTo>
                <a:lnTo>
                  <a:pt x="2928" y="1200"/>
                </a:lnTo>
                <a:lnTo>
                  <a:pt x="2923" y="1200"/>
                </a:lnTo>
                <a:lnTo>
                  <a:pt x="2918" y="1200"/>
                </a:lnTo>
                <a:lnTo>
                  <a:pt x="2908" y="1202"/>
                </a:lnTo>
                <a:lnTo>
                  <a:pt x="2897" y="1207"/>
                </a:lnTo>
                <a:lnTo>
                  <a:pt x="2892" y="1208"/>
                </a:lnTo>
                <a:lnTo>
                  <a:pt x="2889" y="1208"/>
                </a:lnTo>
                <a:lnTo>
                  <a:pt x="2885" y="1206"/>
                </a:lnTo>
                <a:lnTo>
                  <a:pt x="2883" y="1204"/>
                </a:lnTo>
                <a:lnTo>
                  <a:pt x="2876" y="1196"/>
                </a:lnTo>
                <a:lnTo>
                  <a:pt x="2867" y="1189"/>
                </a:lnTo>
                <a:lnTo>
                  <a:pt x="2864" y="1188"/>
                </a:lnTo>
                <a:lnTo>
                  <a:pt x="2860" y="1188"/>
                </a:lnTo>
                <a:lnTo>
                  <a:pt x="2858" y="1189"/>
                </a:lnTo>
                <a:lnTo>
                  <a:pt x="2854" y="1192"/>
                </a:lnTo>
                <a:lnTo>
                  <a:pt x="2846" y="1198"/>
                </a:lnTo>
                <a:lnTo>
                  <a:pt x="2838" y="1202"/>
                </a:lnTo>
                <a:lnTo>
                  <a:pt x="2828" y="1205"/>
                </a:lnTo>
                <a:lnTo>
                  <a:pt x="2819" y="1206"/>
                </a:lnTo>
                <a:lnTo>
                  <a:pt x="2809" y="1208"/>
                </a:lnTo>
                <a:lnTo>
                  <a:pt x="2801" y="1212"/>
                </a:lnTo>
                <a:lnTo>
                  <a:pt x="2788" y="1220"/>
                </a:lnTo>
                <a:lnTo>
                  <a:pt x="2779" y="1227"/>
                </a:lnTo>
                <a:lnTo>
                  <a:pt x="2778" y="1231"/>
                </a:lnTo>
                <a:lnTo>
                  <a:pt x="2778" y="1233"/>
                </a:lnTo>
                <a:lnTo>
                  <a:pt x="2780" y="1235"/>
                </a:lnTo>
                <a:lnTo>
                  <a:pt x="2785" y="1236"/>
                </a:lnTo>
                <a:lnTo>
                  <a:pt x="2789" y="1237"/>
                </a:lnTo>
                <a:lnTo>
                  <a:pt x="2792" y="1238"/>
                </a:lnTo>
                <a:lnTo>
                  <a:pt x="2795" y="1239"/>
                </a:lnTo>
                <a:lnTo>
                  <a:pt x="2795" y="1242"/>
                </a:lnTo>
                <a:lnTo>
                  <a:pt x="2795" y="1245"/>
                </a:lnTo>
                <a:lnTo>
                  <a:pt x="2791" y="1249"/>
                </a:lnTo>
                <a:lnTo>
                  <a:pt x="2789" y="1251"/>
                </a:lnTo>
                <a:lnTo>
                  <a:pt x="2788" y="1254"/>
                </a:lnTo>
                <a:lnTo>
                  <a:pt x="2786" y="1257"/>
                </a:lnTo>
                <a:lnTo>
                  <a:pt x="2786" y="1261"/>
                </a:lnTo>
                <a:lnTo>
                  <a:pt x="2788" y="1264"/>
                </a:lnTo>
                <a:lnTo>
                  <a:pt x="2789" y="1268"/>
                </a:lnTo>
                <a:lnTo>
                  <a:pt x="2790" y="1271"/>
                </a:lnTo>
                <a:lnTo>
                  <a:pt x="2794" y="1274"/>
                </a:lnTo>
                <a:lnTo>
                  <a:pt x="2800" y="1280"/>
                </a:lnTo>
                <a:lnTo>
                  <a:pt x="2808" y="1283"/>
                </a:lnTo>
                <a:lnTo>
                  <a:pt x="2813" y="1284"/>
                </a:lnTo>
                <a:lnTo>
                  <a:pt x="2817" y="1286"/>
                </a:lnTo>
                <a:lnTo>
                  <a:pt x="2824" y="1286"/>
                </a:lnTo>
                <a:lnTo>
                  <a:pt x="2830" y="1286"/>
                </a:lnTo>
                <a:lnTo>
                  <a:pt x="2842" y="1283"/>
                </a:lnTo>
                <a:lnTo>
                  <a:pt x="2848" y="1284"/>
                </a:lnTo>
                <a:lnTo>
                  <a:pt x="2849" y="1286"/>
                </a:lnTo>
                <a:lnTo>
                  <a:pt x="2851" y="1289"/>
                </a:lnTo>
                <a:lnTo>
                  <a:pt x="2851" y="1294"/>
                </a:lnTo>
                <a:lnTo>
                  <a:pt x="2851" y="1301"/>
                </a:lnTo>
                <a:lnTo>
                  <a:pt x="2852" y="1307"/>
                </a:lnTo>
                <a:lnTo>
                  <a:pt x="2852" y="1312"/>
                </a:lnTo>
                <a:lnTo>
                  <a:pt x="2854" y="1317"/>
                </a:lnTo>
                <a:lnTo>
                  <a:pt x="2857" y="1320"/>
                </a:lnTo>
                <a:lnTo>
                  <a:pt x="2867" y="1331"/>
                </a:lnTo>
                <a:lnTo>
                  <a:pt x="2878" y="1340"/>
                </a:lnTo>
                <a:lnTo>
                  <a:pt x="2882" y="1344"/>
                </a:lnTo>
                <a:lnTo>
                  <a:pt x="2884" y="1350"/>
                </a:lnTo>
                <a:lnTo>
                  <a:pt x="2886" y="1356"/>
                </a:lnTo>
                <a:lnTo>
                  <a:pt x="2887" y="1362"/>
                </a:lnTo>
                <a:lnTo>
                  <a:pt x="2889" y="1369"/>
                </a:lnTo>
                <a:lnTo>
                  <a:pt x="2887" y="1377"/>
                </a:lnTo>
                <a:lnTo>
                  <a:pt x="2886" y="1385"/>
                </a:lnTo>
                <a:lnTo>
                  <a:pt x="2884" y="1395"/>
                </a:lnTo>
                <a:lnTo>
                  <a:pt x="2877" y="1409"/>
                </a:lnTo>
                <a:lnTo>
                  <a:pt x="2868" y="1427"/>
                </a:lnTo>
                <a:lnTo>
                  <a:pt x="2863" y="1451"/>
                </a:lnTo>
                <a:lnTo>
                  <a:pt x="2858" y="1476"/>
                </a:lnTo>
                <a:lnTo>
                  <a:pt x="2854" y="1498"/>
                </a:lnTo>
                <a:lnTo>
                  <a:pt x="2852" y="1516"/>
                </a:lnTo>
                <a:lnTo>
                  <a:pt x="2848" y="1528"/>
                </a:lnTo>
                <a:lnTo>
                  <a:pt x="2842" y="1542"/>
                </a:lnTo>
                <a:lnTo>
                  <a:pt x="2839" y="1559"/>
                </a:lnTo>
                <a:lnTo>
                  <a:pt x="2836" y="1576"/>
                </a:lnTo>
                <a:lnTo>
                  <a:pt x="2834" y="1589"/>
                </a:lnTo>
                <a:lnTo>
                  <a:pt x="2832" y="1601"/>
                </a:lnTo>
                <a:lnTo>
                  <a:pt x="2832" y="1612"/>
                </a:lnTo>
                <a:lnTo>
                  <a:pt x="2832" y="1627"/>
                </a:lnTo>
                <a:lnTo>
                  <a:pt x="2832" y="1635"/>
                </a:lnTo>
                <a:lnTo>
                  <a:pt x="2832" y="1645"/>
                </a:lnTo>
                <a:lnTo>
                  <a:pt x="2830" y="1655"/>
                </a:lnTo>
                <a:lnTo>
                  <a:pt x="2829" y="1666"/>
                </a:lnTo>
                <a:lnTo>
                  <a:pt x="2829" y="1677"/>
                </a:lnTo>
                <a:lnTo>
                  <a:pt x="2829" y="1686"/>
                </a:lnTo>
                <a:lnTo>
                  <a:pt x="2830" y="1697"/>
                </a:lnTo>
                <a:lnTo>
                  <a:pt x="2830" y="1708"/>
                </a:lnTo>
                <a:lnTo>
                  <a:pt x="2830" y="1725"/>
                </a:lnTo>
                <a:lnTo>
                  <a:pt x="2830" y="1743"/>
                </a:lnTo>
                <a:lnTo>
                  <a:pt x="2830" y="1759"/>
                </a:lnTo>
                <a:lnTo>
                  <a:pt x="2832" y="1773"/>
                </a:lnTo>
                <a:lnTo>
                  <a:pt x="2836" y="1803"/>
                </a:lnTo>
                <a:lnTo>
                  <a:pt x="2842" y="1834"/>
                </a:lnTo>
                <a:lnTo>
                  <a:pt x="2847" y="1862"/>
                </a:lnTo>
                <a:lnTo>
                  <a:pt x="2849" y="1885"/>
                </a:lnTo>
                <a:lnTo>
                  <a:pt x="2849" y="1892"/>
                </a:lnTo>
                <a:lnTo>
                  <a:pt x="2849" y="1899"/>
                </a:lnTo>
                <a:lnTo>
                  <a:pt x="2848" y="1905"/>
                </a:lnTo>
                <a:lnTo>
                  <a:pt x="2846" y="1911"/>
                </a:lnTo>
                <a:lnTo>
                  <a:pt x="2843" y="1916"/>
                </a:lnTo>
                <a:lnTo>
                  <a:pt x="2840" y="1922"/>
                </a:lnTo>
                <a:lnTo>
                  <a:pt x="2835" y="1926"/>
                </a:lnTo>
                <a:lnTo>
                  <a:pt x="2829" y="1931"/>
                </a:lnTo>
                <a:lnTo>
                  <a:pt x="2824" y="1937"/>
                </a:lnTo>
                <a:lnTo>
                  <a:pt x="2820" y="1942"/>
                </a:lnTo>
                <a:lnTo>
                  <a:pt x="2816" y="1946"/>
                </a:lnTo>
                <a:lnTo>
                  <a:pt x="2815" y="1951"/>
                </a:lnTo>
                <a:lnTo>
                  <a:pt x="2819" y="1960"/>
                </a:lnTo>
                <a:lnTo>
                  <a:pt x="2824" y="1967"/>
                </a:lnTo>
                <a:lnTo>
                  <a:pt x="2827" y="1973"/>
                </a:lnTo>
                <a:lnTo>
                  <a:pt x="2828" y="1979"/>
                </a:lnTo>
                <a:lnTo>
                  <a:pt x="2829" y="1987"/>
                </a:lnTo>
                <a:lnTo>
                  <a:pt x="2829" y="1995"/>
                </a:lnTo>
                <a:lnTo>
                  <a:pt x="2828" y="2012"/>
                </a:lnTo>
                <a:lnTo>
                  <a:pt x="2824" y="2027"/>
                </a:lnTo>
                <a:lnTo>
                  <a:pt x="2822" y="2032"/>
                </a:lnTo>
                <a:lnTo>
                  <a:pt x="2819" y="2036"/>
                </a:lnTo>
                <a:lnTo>
                  <a:pt x="2814" y="2037"/>
                </a:lnTo>
                <a:lnTo>
                  <a:pt x="2809" y="2037"/>
                </a:lnTo>
                <a:lnTo>
                  <a:pt x="2798" y="2034"/>
                </a:lnTo>
                <a:lnTo>
                  <a:pt x="2788" y="2030"/>
                </a:lnTo>
                <a:lnTo>
                  <a:pt x="2783" y="2028"/>
                </a:lnTo>
                <a:lnTo>
                  <a:pt x="2777" y="2027"/>
                </a:lnTo>
                <a:lnTo>
                  <a:pt x="2772" y="2027"/>
                </a:lnTo>
                <a:lnTo>
                  <a:pt x="2766" y="2030"/>
                </a:lnTo>
                <a:lnTo>
                  <a:pt x="2756" y="2033"/>
                </a:lnTo>
                <a:lnTo>
                  <a:pt x="2745" y="2039"/>
                </a:lnTo>
                <a:lnTo>
                  <a:pt x="2739" y="2042"/>
                </a:lnTo>
                <a:lnTo>
                  <a:pt x="2732" y="2043"/>
                </a:lnTo>
                <a:lnTo>
                  <a:pt x="2723" y="2043"/>
                </a:lnTo>
                <a:lnTo>
                  <a:pt x="2716" y="2044"/>
                </a:lnTo>
                <a:lnTo>
                  <a:pt x="2708" y="2044"/>
                </a:lnTo>
                <a:lnTo>
                  <a:pt x="2701" y="2045"/>
                </a:lnTo>
                <a:lnTo>
                  <a:pt x="2695" y="2046"/>
                </a:lnTo>
                <a:lnTo>
                  <a:pt x="2689" y="2050"/>
                </a:lnTo>
                <a:lnTo>
                  <a:pt x="2684" y="2055"/>
                </a:lnTo>
                <a:lnTo>
                  <a:pt x="2682" y="2061"/>
                </a:lnTo>
                <a:lnTo>
                  <a:pt x="2682" y="2065"/>
                </a:lnTo>
                <a:lnTo>
                  <a:pt x="2682" y="2071"/>
                </a:lnTo>
                <a:lnTo>
                  <a:pt x="2684" y="2077"/>
                </a:lnTo>
                <a:lnTo>
                  <a:pt x="2687" y="2082"/>
                </a:lnTo>
                <a:lnTo>
                  <a:pt x="2690" y="2088"/>
                </a:lnTo>
                <a:lnTo>
                  <a:pt x="2695" y="2093"/>
                </a:lnTo>
                <a:lnTo>
                  <a:pt x="2702" y="2100"/>
                </a:lnTo>
                <a:lnTo>
                  <a:pt x="2712" y="2109"/>
                </a:lnTo>
                <a:lnTo>
                  <a:pt x="2722" y="2120"/>
                </a:lnTo>
                <a:lnTo>
                  <a:pt x="2732" y="2130"/>
                </a:lnTo>
                <a:lnTo>
                  <a:pt x="2737" y="2134"/>
                </a:lnTo>
                <a:lnTo>
                  <a:pt x="2738" y="2137"/>
                </a:lnTo>
                <a:lnTo>
                  <a:pt x="2734" y="2137"/>
                </a:lnTo>
                <a:lnTo>
                  <a:pt x="2726" y="2135"/>
                </a:lnTo>
                <a:lnTo>
                  <a:pt x="2714" y="2135"/>
                </a:lnTo>
                <a:lnTo>
                  <a:pt x="2698" y="2134"/>
                </a:lnTo>
                <a:lnTo>
                  <a:pt x="2683" y="2135"/>
                </a:lnTo>
                <a:lnTo>
                  <a:pt x="2672" y="2137"/>
                </a:lnTo>
                <a:lnTo>
                  <a:pt x="2658" y="2138"/>
                </a:lnTo>
                <a:lnTo>
                  <a:pt x="2645" y="2138"/>
                </a:lnTo>
                <a:lnTo>
                  <a:pt x="2635" y="2135"/>
                </a:lnTo>
                <a:lnTo>
                  <a:pt x="2628" y="2132"/>
                </a:lnTo>
                <a:lnTo>
                  <a:pt x="2625" y="2130"/>
                </a:lnTo>
                <a:lnTo>
                  <a:pt x="2620" y="2128"/>
                </a:lnTo>
                <a:lnTo>
                  <a:pt x="2618" y="2128"/>
                </a:lnTo>
                <a:lnTo>
                  <a:pt x="2616" y="2130"/>
                </a:lnTo>
                <a:lnTo>
                  <a:pt x="2615" y="2132"/>
                </a:lnTo>
                <a:lnTo>
                  <a:pt x="2613" y="2134"/>
                </a:lnTo>
                <a:lnTo>
                  <a:pt x="2608" y="2145"/>
                </a:lnTo>
                <a:lnTo>
                  <a:pt x="2600" y="2156"/>
                </a:lnTo>
                <a:lnTo>
                  <a:pt x="2587" y="2173"/>
                </a:lnTo>
                <a:lnTo>
                  <a:pt x="2574" y="2190"/>
                </a:lnTo>
                <a:lnTo>
                  <a:pt x="2569" y="2197"/>
                </a:lnTo>
                <a:lnTo>
                  <a:pt x="2565" y="2203"/>
                </a:lnTo>
                <a:lnTo>
                  <a:pt x="2563" y="2210"/>
                </a:lnTo>
                <a:lnTo>
                  <a:pt x="2561" y="2216"/>
                </a:lnTo>
                <a:lnTo>
                  <a:pt x="2559" y="2222"/>
                </a:lnTo>
                <a:lnTo>
                  <a:pt x="2559" y="2228"/>
                </a:lnTo>
                <a:lnTo>
                  <a:pt x="2561" y="2233"/>
                </a:lnTo>
                <a:lnTo>
                  <a:pt x="2563" y="2239"/>
                </a:lnTo>
                <a:lnTo>
                  <a:pt x="2565" y="2244"/>
                </a:lnTo>
                <a:lnTo>
                  <a:pt x="2565" y="2247"/>
                </a:lnTo>
                <a:lnTo>
                  <a:pt x="2565" y="2252"/>
                </a:lnTo>
                <a:lnTo>
                  <a:pt x="2564" y="2257"/>
                </a:lnTo>
                <a:lnTo>
                  <a:pt x="2561" y="2265"/>
                </a:lnTo>
                <a:lnTo>
                  <a:pt x="2556" y="2275"/>
                </a:lnTo>
                <a:lnTo>
                  <a:pt x="2556" y="2278"/>
                </a:lnTo>
                <a:lnTo>
                  <a:pt x="2558" y="2283"/>
                </a:lnTo>
                <a:lnTo>
                  <a:pt x="2561" y="2290"/>
                </a:lnTo>
                <a:lnTo>
                  <a:pt x="2565" y="2297"/>
                </a:lnTo>
                <a:lnTo>
                  <a:pt x="2569" y="2305"/>
                </a:lnTo>
                <a:lnTo>
                  <a:pt x="2574" y="2316"/>
                </a:lnTo>
                <a:lnTo>
                  <a:pt x="2577" y="2327"/>
                </a:lnTo>
                <a:lnTo>
                  <a:pt x="2581" y="2338"/>
                </a:lnTo>
                <a:lnTo>
                  <a:pt x="2582" y="2346"/>
                </a:lnTo>
                <a:lnTo>
                  <a:pt x="2582" y="2354"/>
                </a:lnTo>
                <a:lnTo>
                  <a:pt x="2581" y="2364"/>
                </a:lnTo>
                <a:lnTo>
                  <a:pt x="2580" y="2372"/>
                </a:lnTo>
                <a:lnTo>
                  <a:pt x="2577" y="2386"/>
                </a:lnTo>
                <a:lnTo>
                  <a:pt x="2576" y="2396"/>
                </a:lnTo>
                <a:lnTo>
                  <a:pt x="2576" y="2399"/>
                </a:lnTo>
                <a:lnTo>
                  <a:pt x="2575" y="2402"/>
                </a:lnTo>
                <a:lnTo>
                  <a:pt x="2572" y="2404"/>
                </a:lnTo>
                <a:lnTo>
                  <a:pt x="2570" y="2405"/>
                </a:lnTo>
                <a:lnTo>
                  <a:pt x="2564" y="2406"/>
                </a:lnTo>
                <a:lnTo>
                  <a:pt x="2557" y="2406"/>
                </a:lnTo>
                <a:lnTo>
                  <a:pt x="2542" y="2403"/>
                </a:lnTo>
                <a:lnTo>
                  <a:pt x="2528" y="2403"/>
                </a:lnTo>
                <a:lnTo>
                  <a:pt x="2519" y="2403"/>
                </a:lnTo>
                <a:lnTo>
                  <a:pt x="2513" y="2402"/>
                </a:lnTo>
                <a:lnTo>
                  <a:pt x="2509" y="2402"/>
                </a:lnTo>
                <a:lnTo>
                  <a:pt x="2507" y="2402"/>
                </a:lnTo>
                <a:lnTo>
                  <a:pt x="2505" y="2403"/>
                </a:lnTo>
                <a:lnTo>
                  <a:pt x="2502" y="2405"/>
                </a:lnTo>
                <a:lnTo>
                  <a:pt x="2500" y="2410"/>
                </a:lnTo>
                <a:lnTo>
                  <a:pt x="2499" y="2415"/>
                </a:lnTo>
                <a:lnTo>
                  <a:pt x="2498" y="2421"/>
                </a:lnTo>
                <a:lnTo>
                  <a:pt x="2498" y="2428"/>
                </a:lnTo>
                <a:lnTo>
                  <a:pt x="2496" y="2433"/>
                </a:lnTo>
                <a:lnTo>
                  <a:pt x="2494" y="2437"/>
                </a:lnTo>
                <a:lnTo>
                  <a:pt x="2492" y="2439"/>
                </a:lnTo>
                <a:lnTo>
                  <a:pt x="2489" y="2439"/>
                </a:lnTo>
                <a:lnTo>
                  <a:pt x="2487" y="2439"/>
                </a:lnTo>
                <a:lnTo>
                  <a:pt x="2483" y="2439"/>
                </a:lnTo>
                <a:lnTo>
                  <a:pt x="2471" y="2435"/>
                </a:lnTo>
                <a:lnTo>
                  <a:pt x="2462" y="2433"/>
                </a:lnTo>
                <a:lnTo>
                  <a:pt x="2452" y="2431"/>
                </a:lnTo>
                <a:lnTo>
                  <a:pt x="2443" y="2429"/>
                </a:lnTo>
                <a:lnTo>
                  <a:pt x="2433" y="2428"/>
                </a:lnTo>
                <a:lnTo>
                  <a:pt x="2424" y="2427"/>
                </a:lnTo>
                <a:lnTo>
                  <a:pt x="2413" y="2427"/>
                </a:lnTo>
                <a:lnTo>
                  <a:pt x="2401" y="2424"/>
                </a:lnTo>
                <a:lnTo>
                  <a:pt x="2395" y="2424"/>
                </a:lnTo>
                <a:lnTo>
                  <a:pt x="2391" y="2424"/>
                </a:lnTo>
                <a:lnTo>
                  <a:pt x="2388" y="2425"/>
                </a:lnTo>
                <a:lnTo>
                  <a:pt x="2386" y="2428"/>
                </a:lnTo>
                <a:lnTo>
                  <a:pt x="2383" y="2434"/>
                </a:lnTo>
                <a:lnTo>
                  <a:pt x="2382" y="2440"/>
                </a:lnTo>
                <a:lnTo>
                  <a:pt x="2376" y="2443"/>
                </a:lnTo>
                <a:lnTo>
                  <a:pt x="2368" y="2448"/>
                </a:lnTo>
                <a:lnTo>
                  <a:pt x="2363" y="2456"/>
                </a:lnTo>
                <a:lnTo>
                  <a:pt x="2358" y="2464"/>
                </a:lnTo>
                <a:lnTo>
                  <a:pt x="2349" y="2464"/>
                </a:lnTo>
                <a:lnTo>
                  <a:pt x="2338" y="2461"/>
                </a:lnTo>
                <a:lnTo>
                  <a:pt x="2330" y="2461"/>
                </a:lnTo>
                <a:lnTo>
                  <a:pt x="2322" y="2462"/>
                </a:lnTo>
                <a:lnTo>
                  <a:pt x="2313" y="2462"/>
                </a:lnTo>
                <a:lnTo>
                  <a:pt x="2306" y="2465"/>
                </a:lnTo>
                <a:lnTo>
                  <a:pt x="2292" y="2468"/>
                </a:lnTo>
                <a:lnTo>
                  <a:pt x="2278" y="2473"/>
                </a:lnTo>
                <a:lnTo>
                  <a:pt x="2274" y="2474"/>
                </a:lnTo>
                <a:lnTo>
                  <a:pt x="2272" y="2473"/>
                </a:lnTo>
                <a:lnTo>
                  <a:pt x="2269" y="2472"/>
                </a:lnTo>
                <a:lnTo>
                  <a:pt x="2267" y="2469"/>
                </a:lnTo>
                <a:lnTo>
                  <a:pt x="2263" y="2465"/>
                </a:lnTo>
                <a:lnTo>
                  <a:pt x="2257" y="2458"/>
                </a:lnTo>
                <a:lnTo>
                  <a:pt x="2253" y="2456"/>
                </a:lnTo>
                <a:lnTo>
                  <a:pt x="2248" y="2456"/>
                </a:lnTo>
                <a:lnTo>
                  <a:pt x="2243" y="2458"/>
                </a:lnTo>
                <a:lnTo>
                  <a:pt x="2237" y="2460"/>
                </a:lnTo>
                <a:lnTo>
                  <a:pt x="2225" y="2466"/>
                </a:lnTo>
                <a:lnTo>
                  <a:pt x="2216" y="2468"/>
                </a:lnTo>
                <a:lnTo>
                  <a:pt x="2206" y="2471"/>
                </a:lnTo>
                <a:lnTo>
                  <a:pt x="2197" y="2473"/>
                </a:lnTo>
                <a:lnTo>
                  <a:pt x="2188" y="2475"/>
                </a:lnTo>
                <a:lnTo>
                  <a:pt x="2180" y="2479"/>
                </a:lnTo>
                <a:lnTo>
                  <a:pt x="2171" y="2483"/>
                </a:lnTo>
                <a:lnTo>
                  <a:pt x="2161" y="2485"/>
                </a:lnTo>
                <a:lnTo>
                  <a:pt x="2150" y="2487"/>
                </a:lnTo>
                <a:lnTo>
                  <a:pt x="2139" y="2488"/>
                </a:lnTo>
                <a:lnTo>
                  <a:pt x="2129" y="2490"/>
                </a:lnTo>
                <a:lnTo>
                  <a:pt x="2120" y="2491"/>
                </a:lnTo>
                <a:lnTo>
                  <a:pt x="2109" y="2493"/>
                </a:lnTo>
                <a:lnTo>
                  <a:pt x="2097" y="2496"/>
                </a:lnTo>
                <a:lnTo>
                  <a:pt x="2077" y="2502"/>
                </a:lnTo>
                <a:lnTo>
                  <a:pt x="2055" y="2505"/>
                </a:lnTo>
                <a:lnTo>
                  <a:pt x="2035" y="2509"/>
                </a:lnTo>
                <a:lnTo>
                  <a:pt x="2018" y="2512"/>
                </a:lnTo>
                <a:lnTo>
                  <a:pt x="2009" y="2513"/>
                </a:lnTo>
                <a:lnTo>
                  <a:pt x="1999" y="2516"/>
                </a:lnTo>
                <a:lnTo>
                  <a:pt x="1990" y="2518"/>
                </a:lnTo>
                <a:lnTo>
                  <a:pt x="1984" y="2522"/>
                </a:lnTo>
                <a:lnTo>
                  <a:pt x="1976" y="2529"/>
                </a:lnTo>
                <a:lnTo>
                  <a:pt x="1969" y="2531"/>
                </a:lnTo>
                <a:lnTo>
                  <a:pt x="1961" y="2534"/>
                </a:lnTo>
                <a:lnTo>
                  <a:pt x="1953" y="2535"/>
                </a:lnTo>
                <a:lnTo>
                  <a:pt x="1944" y="2537"/>
                </a:lnTo>
                <a:lnTo>
                  <a:pt x="1932" y="2540"/>
                </a:lnTo>
                <a:lnTo>
                  <a:pt x="1919" y="2541"/>
                </a:lnTo>
                <a:lnTo>
                  <a:pt x="1906" y="2542"/>
                </a:lnTo>
                <a:lnTo>
                  <a:pt x="1892" y="2542"/>
                </a:lnTo>
                <a:lnTo>
                  <a:pt x="1879" y="2541"/>
                </a:lnTo>
                <a:lnTo>
                  <a:pt x="1869" y="2540"/>
                </a:lnTo>
                <a:lnTo>
                  <a:pt x="1859" y="2538"/>
                </a:lnTo>
                <a:lnTo>
                  <a:pt x="1850" y="2535"/>
                </a:lnTo>
                <a:lnTo>
                  <a:pt x="1843" y="2534"/>
                </a:lnTo>
                <a:lnTo>
                  <a:pt x="1838" y="2535"/>
                </a:lnTo>
                <a:lnTo>
                  <a:pt x="1834" y="2536"/>
                </a:lnTo>
                <a:lnTo>
                  <a:pt x="1832" y="2543"/>
                </a:lnTo>
                <a:lnTo>
                  <a:pt x="1831" y="2554"/>
                </a:lnTo>
                <a:lnTo>
                  <a:pt x="1829" y="2559"/>
                </a:lnTo>
                <a:lnTo>
                  <a:pt x="1828" y="2565"/>
                </a:lnTo>
                <a:lnTo>
                  <a:pt x="1825" y="2570"/>
                </a:lnTo>
                <a:lnTo>
                  <a:pt x="1820" y="2575"/>
                </a:lnTo>
                <a:lnTo>
                  <a:pt x="1813" y="2580"/>
                </a:lnTo>
                <a:lnTo>
                  <a:pt x="1802" y="2585"/>
                </a:lnTo>
                <a:lnTo>
                  <a:pt x="1789" y="2588"/>
                </a:lnTo>
                <a:lnTo>
                  <a:pt x="1771" y="2589"/>
                </a:lnTo>
                <a:lnTo>
                  <a:pt x="1756" y="2593"/>
                </a:lnTo>
                <a:lnTo>
                  <a:pt x="1737" y="2598"/>
                </a:lnTo>
                <a:lnTo>
                  <a:pt x="1718" y="2606"/>
                </a:lnTo>
                <a:lnTo>
                  <a:pt x="1701" y="2614"/>
                </a:lnTo>
                <a:lnTo>
                  <a:pt x="1690" y="2620"/>
                </a:lnTo>
                <a:lnTo>
                  <a:pt x="1673" y="2628"/>
                </a:lnTo>
                <a:lnTo>
                  <a:pt x="1662" y="2632"/>
                </a:lnTo>
                <a:lnTo>
                  <a:pt x="1652" y="2635"/>
                </a:lnTo>
                <a:lnTo>
                  <a:pt x="1642" y="2636"/>
                </a:lnTo>
                <a:lnTo>
                  <a:pt x="1631" y="2636"/>
                </a:lnTo>
                <a:lnTo>
                  <a:pt x="1614" y="2635"/>
                </a:lnTo>
                <a:lnTo>
                  <a:pt x="1599" y="2633"/>
                </a:lnTo>
                <a:lnTo>
                  <a:pt x="1593" y="2632"/>
                </a:lnTo>
                <a:lnTo>
                  <a:pt x="1587" y="2630"/>
                </a:lnTo>
                <a:lnTo>
                  <a:pt x="1581" y="2626"/>
                </a:lnTo>
                <a:lnTo>
                  <a:pt x="1576" y="2620"/>
                </a:lnTo>
                <a:lnTo>
                  <a:pt x="1570" y="2614"/>
                </a:lnTo>
                <a:lnTo>
                  <a:pt x="1564" y="2610"/>
                </a:lnTo>
                <a:lnTo>
                  <a:pt x="1557" y="2604"/>
                </a:lnTo>
                <a:lnTo>
                  <a:pt x="1550" y="2600"/>
                </a:lnTo>
                <a:lnTo>
                  <a:pt x="1535" y="2593"/>
                </a:lnTo>
                <a:lnTo>
                  <a:pt x="1520" y="2589"/>
                </a:lnTo>
                <a:lnTo>
                  <a:pt x="1514" y="2588"/>
                </a:lnTo>
                <a:lnTo>
                  <a:pt x="1507" y="2589"/>
                </a:lnTo>
                <a:lnTo>
                  <a:pt x="1500" y="2591"/>
                </a:lnTo>
                <a:lnTo>
                  <a:pt x="1492" y="2592"/>
                </a:lnTo>
                <a:lnTo>
                  <a:pt x="1485" y="2594"/>
                </a:lnTo>
                <a:lnTo>
                  <a:pt x="1476" y="2595"/>
                </a:lnTo>
                <a:lnTo>
                  <a:pt x="1467" y="2595"/>
                </a:lnTo>
                <a:lnTo>
                  <a:pt x="1457" y="2593"/>
                </a:lnTo>
                <a:lnTo>
                  <a:pt x="1449" y="2591"/>
                </a:lnTo>
                <a:lnTo>
                  <a:pt x="1443" y="2588"/>
                </a:lnTo>
                <a:lnTo>
                  <a:pt x="1437" y="2585"/>
                </a:lnTo>
                <a:lnTo>
                  <a:pt x="1432" y="2581"/>
                </a:lnTo>
                <a:lnTo>
                  <a:pt x="1425" y="2573"/>
                </a:lnTo>
                <a:lnTo>
                  <a:pt x="1419" y="2562"/>
                </a:lnTo>
                <a:lnTo>
                  <a:pt x="1418" y="2559"/>
                </a:lnTo>
                <a:lnTo>
                  <a:pt x="1415" y="2557"/>
                </a:lnTo>
                <a:lnTo>
                  <a:pt x="1412" y="2555"/>
                </a:lnTo>
                <a:lnTo>
                  <a:pt x="1409" y="2554"/>
                </a:lnTo>
                <a:lnTo>
                  <a:pt x="1402" y="2553"/>
                </a:lnTo>
                <a:lnTo>
                  <a:pt x="1392" y="2551"/>
                </a:lnTo>
                <a:lnTo>
                  <a:pt x="1375" y="2553"/>
                </a:lnTo>
                <a:lnTo>
                  <a:pt x="1360" y="2553"/>
                </a:lnTo>
                <a:lnTo>
                  <a:pt x="1355" y="2554"/>
                </a:lnTo>
                <a:lnTo>
                  <a:pt x="1350" y="2555"/>
                </a:lnTo>
                <a:lnTo>
                  <a:pt x="1346" y="2556"/>
                </a:lnTo>
                <a:lnTo>
                  <a:pt x="1341" y="2559"/>
                </a:lnTo>
                <a:lnTo>
                  <a:pt x="1331" y="2562"/>
                </a:lnTo>
                <a:lnTo>
                  <a:pt x="1320" y="2566"/>
                </a:lnTo>
                <a:lnTo>
                  <a:pt x="1314" y="2567"/>
                </a:lnTo>
                <a:lnTo>
                  <a:pt x="1309" y="2569"/>
                </a:lnTo>
                <a:lnTo>
                  <a:pt x="1305" y="2573"/>
                </a:lnTo>
                <a:lnTo>
                  <a:pt x="1302" y="2578"/>
                </a:lnTo>
                <a:lnTo>
                  <a:pt x="1296" y="2587"/>
                </a:lnTo>
                <a:lnTo>
                  <a:pt x="1292" y="2599"/>
                </a:lnTo>
                <a:lnTo>
                  <a:pt x="1286" y="2610"/>
                </a:lnTo>
                <a:lnTo>
                  <a:pt x="1279" y="2620"/>
                </a:lnTo>
                <a:lnTo>
                  <a:pt x="1274" y="2625"/>
                </a:lnTo>
                <a:lnTo>
                  <a:pt x="1268" y="2630"/>
                </a:lnTo>
                <a:lnTo>
                  <a:pt x="1261" y="2633"/>
                </a:lnTo>
                <a:lnTo>
                  <a:pt x="1254" y="2636"/>
                </a:lnTo>
                <a:lnTo>
                  <a:pt x="1245" y="2637"/>
                </a:lnTo>
                <a:lnTo>
                  <a:pt x="1237" y="2639"/>
                </a:lnTo>
                <a:lnTo>
                  <a:pt x="1235" y="2643"/>
                </a:lnTo>
                <a:lnTo>
                  <a:pt x="1234" y="2647"/>
                </a:lnTo>
                <a:lnTo>
                  <a:pt x="1234" y="2651"/>
                </a:lnTo>
                <a:lnTo>
                  <a:pt x="1234" y="2657"/>
                </a:lnTo>
                <a:lnTo>
                  <a:pt x="1235" y="2668"/>
                </a:lnTo>
                <a:lnTo>
                  <a:pt x="1234" y="2679"/>
                </a:lnTo>
                <a:lnTo>
                  <a:pt x="1230" y="2685"/>
                </a:lnTo>
                <a:lnTo>
                  <a:pt x="1227" y="2689"/>
                </a:lnTo>
                <a:lnTo>
                  <a:pt x="1221" y="2694"/>
                </a:lnTo>
                <a:lnTo>
                  <a:pt x="1215" y="2699"/>
                </a:lnTo>
                <a:lnTo>
                  <a:pt x="1202" y="2711"/>
                </a:lnTo>
                <a:lnTo>
                  <a:pt x="1186" y="2725"/>
                </a:lnTo>
                <a:lnTo>
                  <a:pt x="1170" y="2742"/>
                </a:lnTo>
                <a:lnTo>
                  <a:pt x="1154" y="2756"/>
                </a:lnTo>
                <a:lnTo>
                  <a:pt x="1146" y="2762"/>
                </a:lnTo>
                <a:lnTo>
                  <a:pt x="1136" y="2767"/>
                </a:lnTo>
                <a:lnTo>
                  <a:pt x="1127" y="2770"/>
                </a:lnTo>
                <a:lnTo>
                  <a:pt x="1117" y="2773"/>
                </a:lnTo>
                <a:lnTo>
                  <a:pt x="1108" y="2774"/>
                </a:lnTo>
                <a:lnTo>
                  <a:pt x="1101" y="2774"/>
                </a:lnTo>
                <a:lnTo>
                  <a:pt x="1096" y="2774"/>
                </a:lnTo>
                <a:lnTo>
                  <a:pt x="1094" y="2773"/>
                </a:lnTo>
                <a:lnTo>
                  <a:pt x="1091" y="2769"/>
                </a:lnTo>
                <a:lnTo>
                  <a:pt x="1091" y="2765"/>
                </a:lnTo>
                <a:lnTo>
                  <a:pt x="1091" y="2762"/>
                </a:lnTo>
                <a:lnTo>
                  <a:pt x="1091" y="2757"/>
                </a:lnTo>
                <a:lnTo>
                  <a:pt x="1091" y="2751"/>
                </a:lnTo>
                <a:lnTo>
                  <a:pt x="1089" y="2746"/>
                </a:lnTo>
                <a:lnTo>
                  <a:pt x="1087" y="2743"/>
                </a:lnTo>
                <a:lnTo>
                  <a:pt x="1084" y="2739"/>
                </a:lnTo>
                <a:lnTo>
                  <a:pt x="1081" y="2738"/>
                </a:lnTo>
                <a:lnTo>
                  <a:pt x="1077" y="2737"/>
                </a:lnTo>
                <a:lnTo>
                  <a:pt x="1072" y="2737"/>
                </a:lnTo>
                <a:lnTo>
                  <a:pt x="1069" y="2739"/>
                </a:lnTo>
                <a:lnTo>
                  <a:pt x="1065" y="2742"/>
                </a:lnTo>
                <a:lnTo>
                  <a:pt x="1062" y="2743"/>
                </a:lnTo>
                <a:lnTo>
                  <a:pt x="1058" y="2743"/>
                </a:lnTo>
                <a:lnTo>
                  <a:pt x="1054" y="2743"/>
                </a:lnTo>
                <a:lnTo>
                  <a:pt x="1046" y="2740"/>
                </a:lnTo>
                <a:lnTo>
                  <a:pt x="1035" y="2738"/>
                </a:lnTo>
                <a:lnTo>
                  <a:pt x="1024" y="2733"/>
                </a:lnTo>
                <a:lnTo>
                  <a:pt x="1010" y="2730"/>
                </a:lnTo>
                <a:lnTo>
                  <a:pt x="1003" y="2727"/>
                </a:lnTo>
                <a:lnTo>
                  <a:pt x="996" y="2726"/>
                </a:lnTo>
                <a:lnTo>
                  <a:pt x="988" y="2725"/>
                </a:lnTo>
                <a:lnTo>
                  <a:pt x="980" y="2725"/>
                </a:lnTo>
                <a:lnTo>
                  <a:pt x="959" y="2726"/>
                </a:lnTo>
                <a:lnTo>
                  <a:pt x="939" y="2729"/>
                </a:lnTo>
                <a:lnTo>
                  <a:pt x="919" y="2730"/>
                </a:lnTo>
                <a:lnTo>
                  <a:pt x="902" y="2731"/>
                </a:lnTo>
                <a:lnTo>
                  <a:pt x="896" y="2730"/>
                </a:lnTo>
                <a:lnTo>
                  <a:pt x="892" y="2727"/>
                </a:lnTo>
                <a:lnTo>
                  <a:pt x="889" y="2724"/>
                </a:lnTo>
                <a:lnTo>
                  <a:pt x="888" y="2720"/>
                </a:lnTo>
                <a:lnTo>
                  <a:pt x="888" y="2712"/>
                </a:lnTo>
                <a:lnTo>
                  <a:pt x="888" y="2702"/>
                </a:lnTo>
                <a:lnTo>
                  <a:pt x="889" y="2695"/>
                </a:lnTo>
                <a:lnTo>
                  <a:pt x="890" y="2688"/>
                </a:lnTo>
                <a:lnTo>
                  <a:pt x="893" y="2686"/>
                </a:lnTo>
                <a:lnTo>
                  <a:pt x="895" y="2683"/>
                </a:lnTo>
                <a:lnTo>
                  <a:pt x="899" y="2681"/>
                </a:lnTo>
                <a:lnTo>
                  <a:pt x="902" y="2680"/>
                </a:lnTo>
                <a:lnTo>
                  <a:pt x="907" y="2677"/>
                </a:lnTo>
                <a:lnTo>
                  <a:pt x="911" y="2675"/>
                </a:lnTo>
                <a:lnTo>
                  <a:pt x="914" y="2672"/>
                </a:lnTo>
                <a:lnTo>
                  <a:pt x="917" y="2668"/>
                </a:lnTo>
                <a:lnTo>
                  <a:pt x="919" y="2663"/>
                </a:lnTo>
                <a:lnTo>
                  <a:pt x="919" y="2658"/>
                </a:lnTo>
                <a:lnTo>
                  <a:pt x="918" y="2651"/>
                </a:lnTo>
                <a:lnTo>
                  <a:pt x="914" y="2645"/>
                </a:lnTo>
                <a:lnTo>
                  <a:pt x="911" y="2638"/>
                </a:lnTo>
                <a:lnTo>
                  <a:pt x="909" y="2631"/>
                </a:lnTo>
                <a:lnTo>
                  <a:pt x="907" y="2625"/>
                </a:lnTo>
                <a:lnTo>
                  <a:pt x="907" y="2619"/>
                </a:lnTo>
                <a:lnTo>
                  <a:pt x="907" y="2607"/>
                </a:lnTo>
                <a:lnTo>
                  <a:pt x="908" y="2594"/>
                </a:lnTo>
                <a:lnTo>
                  <a:pt x="908" y="2584"/>
                </a:lnTo>
                <a:lnTo>
                  <a:pt x="907" y="2576"/>
                </a:lnTo>
                <a:lnTo>
                  <a:pt x="905" y="2574"/>
                </a:lnTo>
                <a:lnTo>
                  <a:pt x="902" y="2572"/>
                </a:lnTo>
                <a:lnTo>
                  <a:pt x="896" y="2572"/>
                </a:lnTo>
                <a:lnTo>
                  <a:pt x="890" y="2572"/>
                </a:lnTo>
                <a:lnTo>
                  <a:pt x="875" y="2573"/>
                </a:lnTo>
                <a:lnTo>
                  <a:pt x="862" y="2575"/>
                </a:lnTo>
                <a:lnTo>
                  <a:pt x="848" y="2580"/>
                </a:lnTo>
                <a:lnTo>
                  <a:pt x="829" y="2587"/>
                </a:lnTo>
                <a:lnTo>
                  <a:pt x="810" y="2595"/>
                </a:lnTo>
                <a:lnTo>
                  <a:pt x="794" y="2601"/>
                </a:lnTo>
                <a:lnTo>
                  <a:pt x="786" y="2604"/>
                </a:lnTo>
                <a:lnTo>
                  <a:pt x="776" y="2605"/>
                </a:lnTo>
                <a:lnTo>
                  <a:pt x="766" y="2606"/>
                </a:lnTo>
                <a:lnTo>
                  <a:pt x="752" y="2605"/>
                </a:lnTo>
                <a:lnTo>
                  <a:pt x="739" y="2603"/>
                </a:lnTo>
                <a:lnTo>
                  <a:pt x="726" y="2599"/>
                </a:lnTo>
                <a:lnTo>
                  <a:pt x="713" y="2594"/>
                </a:lnTo>
                <a:lnTo>
                  <a:pt x="703" y="2589"/>
                </a:lnTo>
                <a:lnTo>
                  <a:pt x="693" y="2584"/>
                </a:lnTo>
                <a:lnTo>
                  <a:pt x="686" y="2578"/>
                </a:lnTo>
                <a:lnTo>
                  <a:pt x="680" y="2573"/>
                </a:lnTo>
                <a:lnTo>
                  <a:pt x="678" y="2568"/>
                </a:lnTo>
                <a:lnTo>
                  <a:pt x="674" y="2560"/>
                </a:lnTo>
                <a:lnTo>
                  <a:pt x="668" y="2551"/>
                </a:lnTo>
                <a:lnTo>
                  <a:pt x="665" y="2548"/>
                </a:lnTo>
                <a:lnTo>
                  <a:pt x="661" y="2547"/>
                </a:lnTo>
                <a:lnTo>
                  <a:pt x="657" y="2547"/>
                </a:lnTo>
                <a:lnTo>
                  <a:pt x="653" y="2549"/>
                </a:lnTo>
                <a:lnTo>
                  <a:pt x="649" y="2553"/>
                </a:lnTo>
                <a:lnTo>
                  <a:pt x="645" y="2559"/>
                </a:lnTo>
                <a:lnTo>
                  <a:pt x="643" y="2565"/>
                </a:lnTo>
                <a:lnTo>
                  <a:pt x="642" y="2572"/>
                </a:lnTo>
                <a:lnTo>
                  <a:pt x="642" y="2579"/>
                </a:lnTo>
                <a:lnTo>
                  <a:pt x="643" y="2586"/>
                </a:lnTo>
                <a:lnTo>
                  <a:pt x="647" y="2593"/>
                </a:lnTo>
                <a:lnTo>
                  <a:pt x="651" y="2600"/>
                </a:lnTo>
                <a:lnTo>
                  <a:pt x="656" y="2606"/>
                </a:lnTo>
                <a:lnTo>
                  <a:pt x="660" y="2612"/>
                </a:lnTo>
                <a:lnTo>
                  <a:pt x="661" y="2617"/>
                </a:lnTo>
                <a:lnTo>
                  <a:pt x="660" y="2620"/>
                </a:lnTo>
                <a:lnTo>
                  <a:pt x="659" y="2622"/>
                </a:lnTo>
                <a:lnTo>
                  <a:pt x="656" y="2623"/>
                </a:lnTo>
                <a:lnTo>
                  <a:pt x="653" y="2623"/>
                </a:lnTo>
                <a:lnTo>
                  <a:pt x="649" y="2622"/>
                </a:lnTo>
                <a:lnTo>
                  <a:pt x="642" y="2619"/>
                </a:lnTo>
                <a:lnTo>
                  <a:pt x="635" y="2614"/>
                </a:lnTo>
                <a:lnTo>
                  <a:pt x="626" y="2609"/>
                </a:lnTo>
                <a:lnTo>
                  <a:pt x="618" y="2603"/>
                </a:lnTo>
                <a:lnTo>
                  <a:pt x="615" y="2600"/>
                </a:lnTo>
                <a:lnTo>
                  <a:pt x="610" y="2599"/>
                </a:lnTo>
                <a:lnTo>
                  <a:pt x="604" y="2599"/>
                </a:lnTo>
                <a:lnTo>
                  <a:pt x="598" y="2599"/>
                </a:lnTo>
                <a:lnTo>
                  <a:pt x="592" y="2600"/>
                </a:lnTo>
                <a:lnTo>
                  <a:pt x="587" y="2604"/>
                </a:lnTo>
                <a:lnTo>
                  <a:pt x="582" y="2607"/>
                </a:lnTo>
                <a:lnTo>
                  <a:pt x="578" y="2611"/>
                </a:lnTo>
                <a:lnTo>
                  <a:pt x="573" y="2614"/>
                </a:lnTo>
                <a:lnTo>
                  <a:pt x="567" y="2617"/>
                </a:lnTo>
                <a:lnTo>
                  <a:pt x="559" y="2618"/>
                </a:lnTo>
                <a:lnTo>
                  <a:pt x="550" y="2616"/>
                </a:lnTo>
                <a:lnTo>
                  <a:pt x="544" y="2616"/>
                </a:lnTo>
                <a:lnTo>
                  <a:pt x="540" y="2618"/>
                </a:lnTo>
                <a:lnTo>
                  <a:pt x="535" y="2620"/>
                </a:lnTo>
                <a:lnTo>
                  <a:pt x="530" y="2623"/>
                </a:lnTo>
                <a:lnTo>
                  <a:pt x="519" y="2629"/>
                </a:lnTo>
                <a:lnTo>
                  <a:pt x="508" y="2635"/>
                </a:lnTo>
                <a:lnTo>
                  <a:pt x="497" y="2641"/>
                </a:lnTo>
                <a:lnTo>
                  <a:pt x="484" y="2647"/>
                </a:lnTo>
                <a:lnTo>
                  <a:pt x="476" y="2650"/>
                </a:lnTo>
                <a:lnTo>
                  <a:pt x="466" y="2652"/>
                </a:lnTo>
                <a:lnTo>
                  <a:pt x="458" y="2654"/>
                </a:lnTo>
                <a:lnTo>
                  <a:pt x="449" y="2654"/>
                </a:lnTo>
                <a:lnTo>
                  <a:pt x="441" y="2654"/>
                </a:lnTo>
                <a:lnTo>
                  <a:pt x="434" y="2650"/>
                </a:lnTo>
                <a:lnTo>
                  <a:pt x="432" y="2649"/>
                </a:lnTo>
                <a:lnTo>
                  <a:pt x="429" y="2647"/>
                </a:lnTo>
                <a:lnTo>
                  <a:pt x="427" y="2643"/>
                </a:lnTo>
                <a:lnTo>
                  <a:pt x="426" y="2639"/>
                </a:lnTo>
                <a:lnTo>
                  <a:pt x="421" y="2633"/>
                </a:lnTo>
                <a:lnTo>
                  <a:pt x="416" y="2630"/>
                </a:lnTo>
                <a:lnTo>
                  <a:pt x="410" y="2629"/>
                </a:lnTo>
                <a:lnTo>
                  <a:pt x="403" y="2628"/>
                </a:lnTo>
                <a:lnTo>
                  <a:pt x="388" y="2628"/>
                </a:lnTo>
                <a:lnTo>
                  <a:pt x="370" y="2626"/>
                </a:lnTo>
                <a:lnTo>
                  <a:pt x="360" y="2624"/>
                </a:lnTo>
                <a:lnTo>
                  <a:pt x="349" y="2622"/>
                </a:lnTo>
                <a:lnTo>
                  <a:pt x="340" y="2625"/>
                </a:lnTo>
                <a:lnTo>
                  <a:pt x="332" y="2630"/>
                </a:lnTo>
                <a:lnTo>
                  <a:pt x="321" y="2630"/>
                </a:lnTo>
                <a:lnTo>
                  <a:pt x="314" y="2632"/>
                </a:lnTo>
                <a:lnTo>
                  <a:pt x="316" y="2647"/>
                </a:lnTo>
                <a:lnTo>
                  <a:pt x="317" y="2658"/>
                </a:lnTo>
                <a:lnTo>
                  <a:pt x="309" y="2667"/>
                </a:lnTo>
                <a:lnTo>
                  <a:pt x="297" y="2675"/>
                </a:lnTo>
                <a:lnTo>
                  <a:pt x="283" y="2685"/>
                </a:lnTo>
                <a:lnTo>
                  <a:pt x="263" y="2699"/>
                </a:lnTo>
                <a:lnTo>
                  <a:pt x="253" y="2707"/>
                </a:lnTo>
                <a:lnTo>
                  <a:pt x="246" y="2714"/>
                </a:lnTo>
                <a:lnTo>
                  <a:pt x="244" y="2721"/>
                </a:lnTo>
                <a:lnTo>
                  <a:pt x="243" y="2730"/>
                </a:lnTo>
                <a:lnTo>
                  <a:pt x="244" y="2746"/>
                </a:lnTo>
                <a:lnTo>
                  <a:pt x="245" y="2768"/>
                </a:lnTo>
                <a:lnTo>
                  <a:pt x="244" y="2780"/>
                </a:lnTo>
                <a:lnTo>
                  <a:pt x="241" y="2789"/>
                </a:lnTo>
                <a:lnTo>
                  <a:pt x="238" y="2799"/>
                </a:lnTo>
                <a:lnTo>
                  <a:pt x="233" y="2806"/>
                </a:lnTo>
                <a:lnTo>
                  <a:pt x="227" y="2813"/>
                </a:lnTo>
                <a:lnTo>
                  <a:pt x="220" y="2820"/>
                </a:lnTo>
                <a:lnTo>
                  <a:pt x="213" y="2826"/>
                </a:lnTo>
                <a:lnTo>
                  <a:pt x="204" y="2832"/>
                </a:lnTo>
                <a:lnTo>
                  <a:pt x="195" y="2837"/>
                </a:lnTo>
                <a:lnTo>
                  <a:pt x="185" y="2841"/>
                </a:lnTo>
                <a:lnTo>
                  <a:pt x="175" y="2845"/>
                </a:lnTo>
                <a:lnTo>
                  <a:pt x="164" y="2849"/>
                </a:lnTo>
                <a:lnTo>
                  <a:pt x="152" y="2851"/>
                </a:lnTo>
                <a:lnTo>
                  <a:pt x="140" y="2852"/>
                </a:lnTo>
                <a:lnTo>
                  <a:pt x="130" y="2852"/>
                </a:lnTo>
                <a:lnTo>
                  <a:pt x="118" y="2852"/>
                </a:lnTo>
                <a:lnTo>
                  <a:pt x="106" y="2852"/>
                </a:lnTo>
                <a:lnTo>
                  <a:pt x="95" y="2853"/>
                </a:lnTo>
                <a:lnTo>
                  <a:pt x="86" y="2855"/>
                </a:lnTo>
                <a:lnTo>
                  <a:pt x="76" y="2856"/>
                </a:lnTo>
                <a:lnTo>
                  <a:pt x="69" y="2859"/>
                </a:lnTo>
                <a:lnTo>
                  <a:pt x="62" y="2863"/>
                </a:lnTo>
                <a:lnTo>
                  <a:pt x="56" y="2866"/>
                </a:lnTo>
                <a:lnTo>
                  <a:pt x="52" y="2871"/>
                </a:lnTo>
                <a:lnTo>
                  <a:pt x="50" y="2877"/>
                </a:lnTo>
                <a:lnTo>
                  <a:pt x="50" y="2883"/>
                </a:lnTo>
                <a:lnTo>
                  <a:pt x="52" y="2890"/>
                </a:lnTo>
                <a:lnTo>
                  <a:pt x="56" y="2896"/>
                </a:lnTo>
                <a:lnTo>
                  <a:pt x="64" y="2910"/>
                </a:lnTo>
                <a:lnTo>
                  <a:pt x="75" y="2926"/>
                </a:lnTo>
                <a:lnTo>
                  <a:pt x="80" y="2934"/>
                </a:lnTo>
                <a:lnTo>
                  <a:pt x="83" y="2943"/>
                </a:lnTo>
                <a:lnTo>
                  <a:pt x="86" y="2952"/>
                </a:lnTo>
                <a:lnTo>
                  <a:pt x="88" y="2962"/>
                </a:lnTo>
                <a:lnTo>
                  <a:pt x="92" y="2981"/>
                </a:lnTo>
                <a:lnTo>
                  <a:pt x="93" y="2995"/>
                </a:lnTo>
                <a:lnTo>
                  <a:pt x="94" y="3007"/>
                </a:lnTo>
                <a:lnTo>
                  <a:pt x="95" y="3016"/>
                </a:lnTo>
                <a:lnTo>
                  <a:pt x="96" y="3020"/>
                </a:lnTo>
                <a:lnTo>
                  <a:pt x="97" y="3023"/>
                </a:lnTo>
                <a:lnTo>
                  <a:pt x="100" y="3026"/>
                </a:lnTo>
                <a:lnTo>
                  <a:pt x="102" y="3027"/>
                </a:lnTo>
                <a:lnTo>
                  <a:pt x="106" y="3028"/>
                </a:lnTo>
                <a:lnTo>
                  <a:pt x="108" y="3030"/>
                </a:lnTo>
                <a:lnTo>
                  <a:pt x="109" y="3034"/>
                </a:lnTo>
                <a:lnTo>
                  <a:pt x="111" y="3038"/>
                </a:lnTo>
                <a:lnTo>
                  <a:pt x="112" y="3048"/>
                </a:lnTo>
                <a:lnTo>
                  <a:pt x="111" y="3060"/>
                </a:lnTo>
                <a:lnTo>
                  <a:pt x="109" y="3066"/>
                </a:lnTo>
                <a:lnTo>
                  <a:pt x="107" y="3071"/>
                </a:lnTo>
                <a:lnTo>
                  <a:pt x="105" y="3073"/>
                </a:lnTo>
                <a:lnTo>
                  <a:pt x="101" y="3074"/>
                </a:lnTo>
                <a:lnTo>
                  <a:pt x="99" y="3074"/>
                </a:lnTo>
                <a:lnTo>
                  <a:pt x="95" y="3074"/>
                </a:lnTo>
                <a:lnTo>
                  <a:pt x="92" y="3073"/>
                </a:lnTo>
                <a:lnTo>
                  <a:pt x="88" y="3071"/>
                </a:lnTo>
                <a:lnTo>
                  <a:pt x="84" y="3070"/>
                </a:lnTo>
                <a:lnTo>
                  <a:pt x="81" y="3068"/>
                </a:lnTo>
                <a:lnTo>
                  <a:pt x="76" y="3070"/>
                </a:lnTo>
                <a:lnTo>
                  <a:pt x="71" y="3071"/>
                </a:lnTo>
                <a:lnTo>
                  <a:pt x="59" y="3076"/>
                </a:lnTo>
                <a:lnTo>
                  <a:pt x="45" y="3083"/>
                </a:lnTo>
                <a:lnTo>
                  <a:pt x="29" y="3090"/>
                </a:lnTo>
                <a:lnTo>
                  <a:pt x="14" y="3095"/>
                </a:lnTo>
                <a:lnTo>
                  <a:pt x="8" y="3097"/>
                </a:lnTo>
                <a:lnTo>
                  <a:pt x="5" y="3101"/>
                </a:lnTo>
                <a:lnTo>
                  <a:pt x="1" y="3105"/>
                </a:lnTo>
                <a:lnTo>
                  <a:pt x="0" y="3111"/>
                </a:lnTo>
                <a:lnTo>
                  <a:pt x="0" y="3118"/>
                </a:lnTo>
                <a:lnTo>
                  <a:pt x="2" y="3128"/>
                </a:lnTo>
                <a:lnTo>
                  <a:pt x="5" y="3135"/>
                </a:lnTo>
                <a:lnTo>
                  <a:pt x="10" y="3142"/>
                </a:lnTo>
                <a:lnTo>
                  <a:pt x="20" y="3148"/>
                </a:lnTo>
                <a:lnTo>
                  <a:pt x="32" y="3154"/>
                </a:lnTo>
                <a:lnTo>
                  <a:pt x="37" y="3160"/>
                </a:lnTo>
                <a:lnTo>
                  <a:pt x="39" y="3167"/>
                </a:lnTo>
                <a:lnTo>
                  <a:pt x="42" y="3175"/>
                </a:lnTo>
                <a:lnTo>
                  <a:pt x="43" y="3185"/>
                </a:lnTo>
                <a:lnTo>
                  <a:pt x="44" y="3194"/>
                </a:lnTo>
                <a:lnTo>
                  <a:pt x="46" y="3204"/>
                </a:lnTo>
                <a:lnTo>
                  <a:pt x="50" y="3212"/>
                </a:lnTo>
                <a:lnTo>
                  <a:pt x="55" y="3219"/>
                </a:lnTo>
                <a:lnTo>
                  <a:pt x="68" y="3233"/>
                </a:lnTo>
                <a:lnTo>
                  <a:pt x="81" y="3248"/>
                </a:lnTo>
                <a:lnTo>
                  <a:pt x="87" y="3254"/>
                </a:lnTo>
                <a:lnTo>
                  <a:pt x="94" y="3259"/>
                </a:lnTo>
                <a:lnTo>
                  <a:pt x="100" y="3262"/>
                </a:lnTo>
                <a:lnTo>
                  <a:pt x="107" y="3263"/>
                </a:lnTo>
                <a:lnTo>
                  <a:pt x="114" y="3262"/>
                </a:lnTo>
                <a:lnTo>
                  <a:pt x="119" y="3261"/>
                </a:lnTo>
                <a:lnTo>
                  <a:pt x="121" y="3260"/>
                </a:lnTo>
                <a:lnTo>
                  <a:pt x="125" y="3256"/>
                </a:lnTo>
                <a:lnTo>
                  <a:pt x="128" y="3249"/>
                </a:lnTo>
                <a:lnTo>
                  <a:pt x="133" y="3240"/>
                </a:lnTo>
                <a:lnTo>
                  <a:pt x="137" y="3235"/>
                </a:lnTo>
                <a:lnTo>
                  <a:pt x="140" y="3230"/>
                </a:lnTo>
                <a:lnTo>
                  <a:pt x="145" y="3228"/>
                </a:lnTo>
                <a:lnTo>
                  <a:pt x="151" y="3225"/>
                </a:lnTo>
                <a:lnTo>
                  <a:pt x="156" y="3224"/>
                </a:lnTo>
                <a:lnTo>
                  <a:pt x="162" y="3224"/>
                </a:lnTo>
                <a:lnTo>
                  <a:pt x="169" y="3227"/>
                </a:lnTo>
                <a:lnTo>
                  <a:pt x="175" y="3229"/>
                </a:lnTo>
                <a:lnTo>
                  <a:pt x="191" y="3238"/>
                </a:lnTo>
                <a:lnTo>
                  <a:pt x="210" y="3249"/>
                </a:lnTo>
                <a:lnTo>
                  <a:pt x="229" y="3259"/>
                </a:lnTo>
                <a:lnTo>
                  <a:pt x="245" y="3267"/>
                </a:lnTo>
                <a:lnTo>
                  <a:pt x="258" y="3274"/>
                </a:lnTo>
                <a:lnTo>
                  <a:pt x="275" y="3284"/>
                </a:lnTo>
                <a:lnTo>
                  <a:pt x="282" y="3290"/>
                </a:lnTo>
                <a:lnTo>
                  <a:pt x="289" y="3297"/>
                </a:lnTo>
                <a:lnTo>
                  <a:pt x="295" y="3303"/>
                </a:lnTo>
                <a:lnTo>
                  <a:pt x="300" y="3310"/>
                </a:lnTo>
                <a:lnTo>
                  <a:pt x="309" y="3328"/>
                </a:lnTo>
                <a:lnTo>
                  <a:pt x="319" y="3344"/>
                </a:lnTo>
                <a:lnTo>
                  <a:pt x="332" y="3357"/>
                </a:lnTo>
                <a:lnTo>
                  <a:pt x="342" y="3369"/>
                </a:lnTo>
                <a:lnTo>
                  <a:pt x="346" y="3375"/>
                </a:lnTo>
                <a:lnTo>
                  <a:pt x="347" y="3382"/>
                </a:lnTo>
                <a:lnTo>
                  <a:pt x="348" y="3389"/>
                </a:lnTo>
                <a:lnTo>
                  <a:pt x="348" y="3397"/>
                </a:lnTo>
                <a:lnTo>
                  <a:pt x="346" y="3402"/>
                </a:lnTo>
                <a:lnTo>
                  <a:pt x="342" y="3408"/>
                </a:lnTo>
                <a:lnTo>
                  <a:pt x="339" y="3413"/>
                </a:lnTo>
                <a:lnTo>
                  <a:pt x="332" y="3417"/>
                </a:lnTo>
                <a:lnTo>
                  <a:pt x="326" y="3419"/>
                </a:lnTo>
                <a:lnTo>
                  <a:pt x="320" y="3424"/>
                </a:lnTo>
                <a:lnTo>
                  <a:pt x="315" y="3429"/>
                </a:lnTo>
                <a:lnTo>
                  <a:pt x="310" y="3436"/>
                </a:lnTo>
                <a:lnTo>
                  <a:pt x="307" y="3443"/>
                </a:lnTo>
                <a:lnTo>
                  <a:pt x="303" y="3452"/>
                </a:lnTo>
                <a:lnTo>
                  <a:pt x="300" y="3462"/>
                </a:lnTo>
                <a:lnTo>
                  <a:pt x="297" y="3474"/>
                </a:lnTo>
                <a:lnTo>
                  <a:pt x="290" y="3496"/>
                </a:lnTo>
                <a:lnTo>
                  <a:pt x="285" y="3520"/>
                </a:lnTo>
                <a:lnTo>
                  <a:pt x="284" y="3532"/>
                </a:lnTo>
                <a:lnTo>
                  <a:pt x="285" y="3543"/>
                </a:lnTo>
                <a:lnTo>
                  <a:pt x="286" y="3549"/>
                </a:lnTo>
                <a:lnTo>
                  <a:pt x="289" y="3553"/>
                </a:lnTo>
                <a:lnTo>
                  <a:pt x="292" y="3558"/>
                </a:lnTo>
                <a:lnTo>
                  <a:pt x="296" y="3563"/>
                </a:lnTo>
                <a:lnTo>
                  <a:pt x="302" y="3571"/>
                </a:lnTo>
                <a:lnTo>
                  <a:pt x="306" y="3577"/>
                </a:lnTo>
                <a:lnTo>
                  <a:pt x="307" y="3582"/>
                </a:lnTo>
                <a:lnTo>
                  <a:pt x="304" y="3586"/>
                </a:lnTo>
                <a:lnTo>
                  <a:pt x="297" y="3596"/>
                </a:lnTo>
                <a:lnTo>
                  <a:pt x="288" y="3614"/>
                </a:lnTo>
                <a:lnTo>
                  <a:pt x="284" y="3625"/>
                </a:lnTo>
                <a:lnTo>
                  <a:pt x="283" y="3634"/>
                </a:lnTo>
                <a:lnTo>
                  <a:pt x="284" y="3644"/>
                </a:lnTo>
                <a:lnTo>
                  <a:pt x="285" y="3653"/>
                </a:lnTo>
                <a:lnTo>
                  <a:pt x="291" y="3669"/>
                </a:lnTo>
                <a:lnTo>
                  <a:pt x="296" y="3683"/>
                </a:lnTo>
                <a:lnTo>
                  <a:pt x="296" y="3687"/>
                </a:lnTo>
                <a:lnTo>
                  <a:pt x="296" y="3689"/>
                </a:lnTo>
                <a:lnTo>
                  <a:pt x="295" y="3691"/>
                </a:lnTo>
                <a:lnTo>
                  <a:pt x="294" y="3694"/>
                </a:lnTo>
                <a:lnTo>
                  <a:pt x="289" y="3698"/>
                </a:lnTo>
                <a:lnTo>
                  <a:pt x="283" y="3702"/>
                </a:lnTo>
                <a:lnTo>
                  <a:pt x="277" y="3706"/>
                </a:lnTo>
                <a:lnTo>
                  <a:pt x="270" y="3709"/>
                </a:lnTo>
                <a:lnTo>
                  <a:pt x="262" y="3714"/>
                </a:lnTo>
                <a:lnTo>
                  <a:pt x="253" y="3721"/>
                </a:lnTo>
                <a:lnTo>
                  <a:pt x="250" y="3725"/>
                </a:lnTo>
                <a:lnTo>
                  <a:pt x="247" y="3729"/>
                </a:lnTo>
                <a:lnTo>
                  <a:pt x="245" y="3734"/>
                </a:lnTo>
                <a:lnTo>
                  <a:pt x="244" y="3739"/>
                </a:lnTo>
                <a:lnTo>
                  <a:pt x="243" y="3748"/>
                </a:lnTo>
                <a:lnTo>
                  <a:pt x="244" y="3759"/>
                </a:lnTo>
                <a:lnTo>
                  <a:pt x="250" y="3778"/>
                </a:lnTo>
                <a:lnTo>
                  <a:pt x="256" y="3791"/>
                </a:lnTo>
                <a:lnTo>
                  <a:pt x="259" y="3798"/>
                </a:lnTo>
                <a:lnTo>
                  <a:pt x="266" y="3809"/>
                </a:lnTo>
                <a:lnTo>
                  <a:pt x="273" y="3821"/>
                </a:lnTo>
                <a:lnTo>
                  <a:pt x="279" y="3834"/>
                </a:lnTo>
                <a:lnTo>
                  <a:pt x="281" y="3839"/>
                </a:lnTo>
                <a:lnTo>
                  <a:pt x="282" y="3842"/>
                </a:lnTo>
                <a:lnTo>
                  <a:pt x="281" y="3846"/>
                </a:lnTo>
                <a:lnTo>
                  <a:pt x="281" y="3849"/>
                </a:lnTo>
                <a:lnTo>
                  <a:pt x="278" y="3858"/>
                </a:lnTo>
                <a:lnTo>
                  <a:pt x="277" y="3866"/>
                </a:lnTo>
                <a:lnTo>
                  <a:pt x="277" y="3871"/>
                </a:lnTo>
                <a:lnTo>
                  <a:pt x="276" y="3876"/>
                </a:lnTo>
                <a:lnTo>
                  <a:pt x="275" y="3879"/>
                </a:lnTo>
                <a:lnTo>
                  <a:pt x="272" y="3881"/>
                </a:lnTo>
                <a:lnTo>
                  <a:pt x="270" y="3884"/>
                </a:lnTo>
                <a:lnTo>
                  <a:pt x="267" y="3886"/>
                </a:lnTo>
                <a:lnTo>
                  <a:pt x="265" y="3887"/>
                </a:lnTo>
                <a:lnTo>
                  <a:pt x="262" y="3887"/>
                </a:lnTo>
                <a:lnTo>
                  <a:pt x="254" y="3887"/>
                </a:lnTo>
                <a:lnTo>
                  <a:pt x="246" y="3887"/>
                </a:lnTo>
                <a:lnTo>
                  <a:pt x="239" y="3886"/>
                </a:lnTo>
                <a:lnTo>
                  <a:pt x="231" y="3884"/>
                </a:lnTo>
                <a:lnTo>
                  <a:pt x="218" y="3881"/>
                </a:lnTo>
                <a:lnTo>
                  <a:pt x="207" y="3880"/>
                </a:lnTo>
                <a:lnTo>
                  <a:pt x="202" y="3881"/>
                </a:lnTo>
                <a:lnTo>
                  <a:pt x="197" y="3883"/>
                </a:lnTo>
                <a:lnTo>
                  <a:pt x="191" y="3885"/>
                </a:lnTo>
                <a:lnTo>
                  <a:pt x="187" y="3889"/>
                </a:lnTo>
                <a:lnTo>
                  <a:pt x="181" y="3891"/>
                </a:lnTo>
                <a:lnTo>
                  <a:pt x="175" y="3893"/>
                </a:lnTo>
                <a:lnTo>
                  <a:pt x="170" y="3895"/>
                </a:lnTo>
                <a:lnTo>
                  <a:pt x="165" y="3893"/>
                </a:lnTo>
                <a:lnTo>
                  <a:pt x="162" y="3892"/>
                </a:lnTo>
                <a:lnTo>
                  <a:pt x="157" y="3889"/>
                </a:lnTo>
                <a:lnTo>
                  <a:pt x="153" y="3884"/>
                </a:lnTo>
                <a:lnTo>
                  <a:pt x="149" y="3877"/>
                </a:lnTo>
                <a:lnTo>
                  <a:pt x="146" y="3873"/>
                </a:lnTo>
                <a:lnTo>
                  <a:pt x="143" y="3868"/>
                </a:lnTo>
                <a:lnTo>
                  <a:pt x="139" y="3866"/>
                </a:lnTo>
                <a:lnTo>
                  <a:pt x="134" y="3864"/>
                </a:lnTo>
                <a:lnTo>
                  <a:pt x="130" y="3861"/>
                </a:lnTo>
                <a:lnTo>
                  <a:pt x="125" y="3859"/>
                </a:lnTo>
                <a:lnTo>
                  <a:pt x="119" y="3858"/>
                </a:lnTo>
                <a:lnTo>
                  <a:pt x="114" y="3858"/>
                </a:lnTo>
                <a:lnTo>
                  <a:pt x="102" y="3859"/>
                </a:lnTo>
                <a:lnTo>
                  <a:pt x="89" y="3860"/>
                </a:lnTo>
                <a:lnTo>
                  <a:pt x="83" y="3857"/>
                </a:lnTo>
                <a:lnTo>
                  <a:pt x="76" y="3853"/>
                </a:lnTo>
                <a:lnTo>
                  <a:pt x="69" y="3853"/>
                </a:lnTo>
                <a:lnTo>
                  <a:pt x="63" y="3853"/>
                </a:lnTo>
                <a:lnTo>
                  <a:pt x="57" y="3854"/>
                </a:lnTo>
                <a:lnTo>
                  <a:pt x="53" y="3855"/>
                </a:lnTo>
                <a:lnTo>
                  <a:pt x="49" y="3860"/>
                </a:lnTo>
                <a:lnTo>
                  <a:pt x="46" y="3865"/>
                </a:lnTo>
                <a:lnTo>
                  <a:pt x="44" y="3871"/>
                </a:lnTo>
                <a:lnTo>
                  <a:pt x="43" y="3878"/>
                </a:lnTo>
                <a:lnTo>
                  <a:pt x="42" y="3892"/>
                </a:lnTo>
                <a:lnTo>
                  <a:pt x="40" y="3906"/>
                </a:lnTo>
                <a:lnTo>
                  <a:pt x="39" y="3916"/>
                </a:lnTo>
                <a:lnTo>
                  <a:pt x="39" y="3924"/>
                </a:lnTo>
                <a:lnTo>
                  <a:pt x="39" y="3933"/>
                </a:lnTo>
                <a:lnTo>
                  <a:pt x="42" y="3939"/>
                </a:lnTo>
                <a:lnTo>
                  <a:pt x="44" y="3944"/>
                </a:lnTo>
                <a:lnTo>
                  <a:pt x="48" y="3948"/>
                </a:lnTo>
                <a:lnTo>
                  <a:pt x="51" y="3949"/>
                </a:lnTo>
                <a:lnTo>
                  <a:pt x="56" y="3949"/>
                </a:lnTo>
                <a:lnTo>
                  <a:pt x="68" y="3944"/>
                </a:lnTo>
                <a:lnTo>
                  <a:pt x="80" y="3941"/>
                </a:lnTo>
                <a:lnTo>
                  <a:pt x="84" y="3940"/>
                </a:lnTo>
                <a:lnTo>
                  <a:pt x="89" y="3940"/>
                </a:lnTo>
                <a:lnTo>
                  <a:pt x="94" y="3940"/>
                </a:lnTo>
                <a:lnTo>
                  <a:pt x="97" y="3941"/>
                </a:lnTo>
                <a:lnTo>
                  <a:pt x="100" y="3948"/>
                </a:lnTo>
                <a:lnTo>
                  <a:pt x="106" y="3959"/>
                </a:lnTo>
                <a:lnTo>
                  <a:pt x="119" y="3965"/>
                </a:lnTo>
                <a:lnTo>
                  <a:pt x="131" y="3969"/>
                </a:lnTo>
                <a:lnTo>
                  <a:pt x="132" y="3978"/>
                </a:lnTo>
                <a:lnTo>
                  <a:pt x="132" y="3993"/>
                </a:lnTo>
                <a:lnTo>
                  <a:pt x="132" y="4000"/>
                </a:lnTo>
                <a:lnTo>
                  <a:pt x="133" y="4007"/>
                </a:lnTo>
                <a:lnTo>
                  <a:pt x="134" y="4013"/>
                </a:lnTo>
                <a:lnTo>
                  <a:pt x="136" y="4018"/>
                </a:lnTo>
                <a:lnTo>
                  <a:pt x="138" y="4019"/>
                </a:lnTo>
                <a:lnTo>
                  <a:pt x="141" y="4021"/>
                </a:lnTo>
                <a:lnTo>
                  <a:pt x="144" y="4019"/>
                </a:lnTo>
                <a:lnTo>
                  <a:pt x="146" y="4018"/>
                </a:lnTo>
                <a:lnTo>
                  <a:pt x="152" y="4010"/>
                </a:lnTo>
                <a:lnTo>
                  <a:pt x="159" y="4003"/>
                </a:lnTo>
                <a:lnTo>
                  <a:pt x="163" y="4002"/>
                </a:lnTo>
                <a:lnTo>
                  <a:pt x="168" y="4002"/>
                </a:lnTo>
                <a:lnTo>
                  <a:pt x="172" y="4003"/>
                </a:lnTo>
                <a:lnTo>
                  <a:pt x="176" y="4004"/>
                </a:lnTo>
                <a:lnTo>
                  <a:pt x="185" y="4007"/>
                </a:lnTo>
                <a:lnTo>
                  <a:pt x="193" y="4010"/>
                </a:lnTo>
                <a:lnTo>
                  <a:pt x="204" y="4012"/>
                </a:lnTo>
                <a:lnTo>
                  <a:pt x="215" y="4016"/>
                </a:lnTo>
                <a:lnTo>
                  <a:pt x="225" y="4019"/>
                </a:lnTo>
                <a:lnTo>
                  <a:pt x="232" y="4025"/>
                </a:lnTo>
                <a:lnTo>
                  <a:pt x="240" y="4038"/>
                </a:lnTo>
                <a:lnTo>
                  <a:pt x="251" y="4050"/>
                </a:lnTo>
                <a:lnTo>
                  <a:pt x="265" y="4057"/>
                </a:lnTo>
                <a:lnTo>
                  <a:pt x="277" y="4062"/>
                </a:lnTo>
                <a:lnTo>
                  <a:pt x="282" y="4065"/>
                </a:lnTo>
                <a:lnTo>
                  <a:pt x="286" y="4067"/>
                </a:lnTo>
                <a:lnTo>
                  <a:pt x="289" y="4070"/>
                </a:lnTo>
                <a:lnTo>
                  <a:pt x="291" y="4074"/>
                </a:lnTo>
                <a:lnTo>
                  <a:pt x="294" y="4085"/>
                </a:lnTo>
                <a:lnTo>
                  <a:pt x="295" y="4101"/>
                </a:lnTo>
                <a:lnTo>
                  <a:pt x="294" y="4112"/>
                </a:lnTo>
                <a:lnTo>
                  <a:pt x="292" y="4123"/>
                </a:lnTo>
                <a:lnTo>
                  <a:pt x="291" y="4135"/>
                </a:lnTo>
                <a:lnTo>
                  <a:pt x="289" y="4148"/>
                </a:lnTo>
                <a:lnTo>
                  <a:pt x="288" y="4154"/>
                </a:lnTo>
                <a:lnTo>
                  <a:pt x="286" y="4158"/>
                </a:lnTo>
                <a:lnTo>
                  <a:pt x="286" y="4163"/>
                </a:lnTo>
                <a:lnTo>
                  <a:pt x="288" y="4168"/>
                </a:lnTo>
                <a:lnTo>
                  <a:pt x="290" y="4174"/>
                </a:lnTo>
                <a:lnTo>
                  <a:pt x="295" y="4177"/>
                </a:lnTo>
                <a:lnTo>
                  <a:pt x="300" y="4179"/>
                </a:lnTo>
                <a:lnTo>
                  <a:pt x="303" y="4177"/>
                </a:lnTo>
                <a:lnTo>
                  <a:pt x="307" y="4176"/>
                </a:lnTo>
                <a:lnTo>
                  <a:pt x="309" y="4173"/>
                </a:lnTo>
                <a:lnTo>
                  <a:pt x="310" y="4170"/>
                </a:lnTo>
                <a:lnTo>
                  <a:pt x="313" y="4168"/>
                </a:lnTo>
                <a:lnTo>
                  <a:pt x="314" y="4166"/>
                </a:lnTo>
                <a:lnTo>
                  <a:pt x="317" y="4166"/>
                </a:lnTo>
                <a:lnTo>
                  <a:pt x="323" y="4164"/>
                </a:lnTo>
                <a:lnTo>
                  <a:pt x="330" y="4167"/>
                </a:lnTo>
                <a:lnTo>
                  <a:pt x="339" y="4172"/>
                </a:lnTo>
                <a:lnTo>
                  <a:pt x="347" y="4179"/>
                </a:lnTo>
                <a:lnTo>
                  <a:pt x="355" y="4188"/>
                </a:lnTo>
                <a:lnTo>
                  <a:pt x="364" y="4196"/>
                </a:lnTo>
                <a:lnTo>
                  <a:pt x="373" y="4211"/>
                </a:lnTo>
                <a:lnTo>
                  <a:pt x="389" y="4232"/>
                </a:lnTo>
                <a:lnTo>
                  <a:pt x="404" y="4256"/>
                </a:lnTo>
                <a:lnTo>
                  <a:pt x="415" y="4275"/>
                </a:lnTo>
                <a:lnTo>
                  <a:pt x="417" y="4281"/>
                </a:lnTo>
                <a:lnTo>
                  <a:pt x="417" y="4286"/>
                </a:lnTo>
                <a:lnTo>
                  <a:pt x="415" y="4287"/>
                </a:lnTo>
                <a:lnTo>
                  <a:pt x="411" y="4290"/>
                </a:lnTo>
                <a:lnTo>
                  <a:pt x="410" y="4293"/>
                </a:lnTo>
                <a:lnTo>
                  <a:pt x="410" y="4295"/>
                </a:lnTo>
                <a:lnTo>
                  <a:pt x="410" y="4297"/>
                </a:lnTo>
                <a:lnTo>
                  <a:pt x="410" y="4301"/>
                </a:lnTo>
                <a:lnTo>
                  <a:pt x="415" y="4313"/>
                </a:lnTo>
                <a:lnTo>
                  <a:pt x="421" y="4330"/>
                </a:lnTo>
                <a:lnTo>
                  <a:pt x="426" y="4346"/>
                </a:lnTo>
                <a:lnTo>
                  <a:pt x="427" y="4357"/>
                </a:lnTo>
                <a:lnTo>
                  <a:pt x="427" y="4360"/>
                </a:lnTo>
                <a:lnTo>
                  <a:pt x="424" y="4364"/>
                </a:lnTo>
                <a:lnTo>
                  <a:pt x="422" y="4368"/>
                </a:lnTo>
                <a:lnTo>
                  <a:pt x="420" y="4370"/>
                </a:lnTo>
                <a:lnTo>
                  <a:pt x="412" y="4376"/>
                </a:lnTo>
                <a:lnTo>
                  <a:pt x="404" y="4385"/>
                </a:lnTo>
                <a:lnTo>
                  <a:pt x="401" y="4391"/>
                </a:lnTo>
                <a:lnTo>
                  <a:pt x="398" y="4396"/>
                </a:lnTo>
                <a:lnTo>
                  <a:pt x="397" y="4401"/>
                </a:lnTo>
                <a:lnTo>
                  <a:pt x="397" y="4406"/>
                </a:lnTo>
                <a:lnTo>
                  <a:pt x="399" y="4415"/>
                </a:lnTo>
                <a:lnTo>
                  <a:pt x="399" y="4428"/>
                </a:lnTo>
                <a:lnTo>
                  <a:pt x="399" y="4433"/>
                </a:lnTo>
                <a:lnTo>
                  <a:pt x="397" y="4438"/>
                </a:lnTo>
                <a:lnTo>
                  <a:pt x="395" y="4441"/>
                </a:lnTo>
                <a:lnTo>
                  <a:pt x="392" y="4445"/>
                </a:lnTo>
                <a:lnTo>
                  <a:pt x="384" y="4447"/>
                </a:lnTo>
                <a:lnTo>
                  <a:pt x="377" y="4450"/>
                </a:lnTo>
                <a:lnTo>
                  <a:pt x="374" y="4458"/>
                </a:lnTo>
                <a:lnTo>
                  <a:pt x="373" y="4466"/>
                </a:lnTo>
                <a:lnTo>
                  <a:pt x="363" y="4473"/>
                </a:lnTo>
                <a:lnTo>
                  <a:pt x="349" y="4482"/>
                </a:lnTo>
                <a:lnTo>
                  <a:pt x="346" y="4486"/>
                </a:lnTo>
                <a:lnTo>
                  <a:pt x="342" y="4492"/>
                </a:lnTo>
                <a:lnTo>
                  <a:pt x="341" y="4497"/>
                </a:lnTo>
                <a:lnTo>
                  <a:pt x="339" y="4502"/>
                </a:lnTo>
                <a:lnTo>
                  <a:pt x="339" y="4505"/>
                </a:lnTo>
                <a:lnTo>
                  <a:pt x="339" y="4510"/>
                </a:lnTo>
                <a:lnTo>
                  <a:pt x="340" y="4514"/>
                </a:lnTo>
                <a:lnTo>
                  <a:pt x="341" y="4519"/>
                </a:lnTo>
                <a:lnTo>
                  <a:pt x="345" y="4525"/>
                </a:lnTo>
                <a:lnTo>
                  <a:pt x="348" y="4530"/>
                </a:lnTo>
                <a:lnTo>
                  <a:pt x="354" y="4534"/>
                </a:lnTo>
                <a:lnTo>
                  <a:pt x="359" y="4536"/>
                </a:lnTo>
                <a:lnTo>
                  <a:pt x="369" y="4540"/>
                </a:lnTo>
                <a:lnTo>
                  <a:pt x="376" y="4545"/>
                </a:lnTo>
                <a:lnTo>
                  <a:pt x="379" y="4547"/>
                </a:lnTo>
                <a:lnTo>
                  <a:pt x="382" y="4551"/>
                </a:lnTo>
                <a:lnTo>
                  <a:pt x="384" y="4555"/>
                </a:lnTo>
                <a:lnTo>
                  <a:pt x="385" y="4560"/>
                </a:lnTo>
                <a:lnTo>
                  <a:pt x="388" y="4571"/>
                </a:lnTo>
                <a:lnTo>
                  <a:pt x="388" y="4582"/>
                </a:lnTo>
                <a:lnTo>
                  <a:pt x="388" y="4588"/>
                </a:lnTo>
                <a:lnTo>
                  <a:pt x="385" y="4593"/>
                </a:lnTo>
                <a:lnTo>
                  <a:pt x="383" y="4599"/>
                </a:lnTo>
                <a:lnTo>
                  <a:pt x="379" y="4607"/>
                </a:lnTo>
                <a:lnTo>
                  <a:pt x="376" y="4612"/>
                </a:lnTo>
                <a:lnTo>
                  <a:pt x="373" y="4618"/>
                </a:lnTo>
                <a:lnTo>
                  <a:pt x="372" y="4623"/>
                </a:lnTo>
                <a:lnTo>
                  <a:pt x="372" y="4627"/>
                </a:lnTo>
                <a:lnTo>
                  <a:pt x="372" y="4630"/>
                </a:lnTo>
                <a:lnTo>
                  <a:pt x="374" y="4634"/>
                </a:lnTo>
                <a:lnTo>
                  <a:pt x="377" y="4636"/>
                </a:lnTo>
                <a:lnTo>
                  <a:pt x="380" y="4639"/>
                </a:lnTo>
                <a:lnTo>
                  <a:pt x="388" y="4643"/>
                </a:lnTo>
                <a:lnTo>
                  <a:pt x="397" y="4648"/>
                </a:lnTo>
                <a:lnTo>
                  <a:pt x="408" y="4652"/>
                </a:lnTo>
                <a:lnTo>
                  <a:pt x="418" y="4656"/>
                </a:lnTo>
                <a:lnTo>
                  <a:pt x="423" y="4660"/>
                </a:lnTo>
                <a:lnTo>
                  <a:pt x="429" y="4662"/>
                </a:lnTo>
                <a:lnTo>
                  <a:pt x="435" y="4665"/>
                </a:lnTo>
                <a:lnTo>
                  <a:pt x="441" y="4665"/>
                </a:lnTo>
                <a:lnTo>
                  <a:pt x="453" y="4660"/>
                </a:lnTo>
                <a:lnTo>
                  <a:pt x="466" y="4653"/>
                </a:lnTo>
                <a:lnTo>
                  <a:pt x="481" y="4648"/>
                </a:lnTo>
                <a:lnTo>
                  <a:pt x="496" y="4647"/>
                </a:lnTo>
                <a:lnTo>
                  <a:pt x="503" y="4646"/>
                </a:lnTo>
                <a:lnTo>
                  <a:pt x="508" y="4647"/>
                </a:lnTo>
                <a:lnTo>
                  <a:pt x="512" y="4647"/>
                </a:lnTo>
                <a:lnTo>
                  <a:pt x="516" y="4649"/>
                </a:lnTo>
                <a:lnTo>
                  <a:pt x="519" y="4651"/>
                </a:lnTo>
                <a:lnTo>
                  <a:pt x="521" y="4653"/>
                </a:lnTo>
                <a:lnTo>
                  <a:pt x="522" y="4656"/>
                </a:lnTo>
                <a:lnTo>
                  <a:pt x="522" y="4660"/>
                </a:lnTo>
                <a:lnTo>
                  <a:pt x="521" y="4664"/>
                </a:lnTo>
                <a:lnTo>
                  <a:pt x="518" y="4668"/>
                </a:lnTo>
                <a:lnTo>
                  <a:pt x="514" y="4672"/>
                </a:lnTo>
                <a:lnTo>
                  <a:pt x="508" y="4677"/>
                </a:lnTo>
                <a:lnTo>
                  <a:pt x="502" y="4681"/>
                </a:lnTo>
                <a:lnTo>
                  <a:pt x="499" y="4686"/>
                </a:lnTo>
                <a:lnTo>
                  <a:pt x="498" y="4691"/>
                </a:lnTo>
                <a:lnTo>
                  <a:pt x="498" y="4694"/>
                </a:lnTo>
                <a:lnTo>
                  <a:pt x="500" y="4699"/>
                </a:lnTo>
                <a:lnTo>
                  <a:pt x="503" y="4703"/>
                </a:lnTo>
                <a:lnTo>
                  <a:pt x="506" y="4706"/>
                </a:lnTo>
                <a:lnTo>
                  <a:pt x="511" y="4710"/>
                </a:lnTo>
                <a:lnTo>
                  <a:pt x="519" y="4717"/>
                </a:lnTo>
                <a:lnTo>
                  <a:pt x="527" y="4727"/>
                </a:lnTo>
                <a:lnTo>
                  <a:pt x="533" y="4737"/>
                </a:lnTo>
                <a:lnTo>
                  <a:pt x="537" y="4749"/>
                </a:lnTo>
                <a:lnTo>
                  <a:pt x="544" y="4762"/>
                </a:lnTo>
                <a:lnTo>
                  <a:pt x="556" y="4779"/>
                </a:lnTo>
                <a:lnTo>
                  <a:pt x="568" y="4793"/>
                </a:lnTo>
                <a:lnTo>
                  <a:pt x="577" y="4805"/>
                </a:lnTo>
                <a:lnTo>
                  <a:pt x="580" y="4809"/>
                </a:lnTo>
                <a:lnTo>
                  <a:pt x="582" y="4811"/>
                </a:lnTo>
                <a:lnTo>
                  <a:pt x="586" y="4813"/>
                </a:lnTo>
                <a:lnTo>
                  <a:pt x="590" y="4816"/>
                </a:lnTo>
                <a:lnTo>
                  <a:pt x="598" y="4819"/>
                </a:lnTo>
                <a:lnTo>
                  <a:pt x="611" y="4822"/>
                </a:lnTo>
                <a:lnTo>
                  <a:pt x="617" y="4824"/>
                </a:lnTo>
                <a:lnTo>
                  <a:pt x="624" y="4828"/>
                </a:lnTo>
                <a:lnTo>
                  <a:pt x="629" y="4831"/>
                </a:lnTo>
                <a:lnTo>
                  <a:pt x="634" y="4836"/>
                </a:lnTo>
                <a:lnTo>
                  <a:pt x="637" y="4841"/>
                </a:lnTo>
                <a:lnTo>
                  <a:pt x="641" y="4847"/>
                </a:lnTo>
                <a:lnTo>
                  <a:pt x="643" y="4853"/>
                </a:lnTo>
                <a:lnTo>
                  <a:pt x="645" y="4857"/>
                </a:lnTo>
                <a:lnTo>
                  <a:pt x="648" y="4863"/>
                </a:lnTo>
                <a:lnTo>
                  <a:pt x="650" y="4867"/>
                </a:lnTo>
                <a:lnTo>
                  <a:pt x="654" y="4870"/>
                </a:lnTo>
                <a:lnTo>
                  <a:pt x="659" y="4873"/>
                </a:lnTo>
                <a:lnTo>
                  <a:pt x="668" y="4875"/>
                </a:lnTo>
                <a:lnTo>
                  <a:pt x="681" y="4879"/>
                </a:lnTo>
                <a:lnTo>
                  <a:pt x="687" y="4880"/>
                </a:lnTo>
                <a:lnTo>
                  <a:pt x="693" y="4883"/>
                </a:lnTo>
                <a:lnTo>
                  <a:pt x="699" y="4887"/>
                </a:lnTo>
                <a:lnTo>
                  <a:pt x="705" y="4891"/>
                </a:lnTo>
                <a:lnTo>
                  <a:pt x="714" y="4899"/>
                </a:lnTo>
                <a:lnTo>
                  <a:pt x="723" y="4908"/>
                </a:lnTo>
                <a:lnTo>
                  <a:pt x="731" y="4916"/>
                </a:lnTo>
                <a:lnTo>
                  <a:pt x="742" y="4923"/>
                </a:lnTo>
                <a:lnTo>
                  <a:pt x="747" y="4925"/>
                </a:lnTo>
                <a:lnTo>
                  <a:pt x="752" y="4927"/>
                </a:lnTo>
                <a:lnTo>
                  <a:pt x="757" y="4929"/>
                </a:lnTo>
                <a:lnTo>
                  <a:pt x="762" y="4930"/>
                </a:lnTo>
                <a:lnTo>
                  <a:pt x="774" y="4931"/>
                </a:lnTo>
                <a:lnTo>
                  <a:pt x="786" y="4935"/>
                </a:lnTo>
                <a:lnTo>
                  <a:pt x="798" y="4941"/>
                </a:lnTo>
                <a:lnTo>
                  <a:pt x="808" y="4946"/>
                </a:lnTo>
                <a:lnTo>
                  <a:pt x="813" y="4950"/>
                </a:lnTo>
                <a:lnTo>
                  <a:pt x="818" y="4951"/>
                </a:lnTo>
                <a:lnTo>
                  <a:pt x="823" y="4952"/>
                </a:lnTo>
                <a:lnTo>
                  <a:pt x="827" y="4954"/>
                </a:lnTo>
                <a:lnTo>
                  <a:pt x="839" y="4955"/>
                </a:lnTo>
                <a:lnTo>
                  <a:pt x="854" y="4956"/>
                </a:lnTo>
                <a:lnTo>
                  <a:pt x="863" y="4962"/>
                </a:lnTo>
                <a:lnTo>
                  <a:pt x="875" y="4971"/>
                </a:lnTo>
                <a:lnTo>
                  <a:pt x="881" y="4975"/>
                </a:lnTo>
                <a:lnTo>
                  <a:pt x="887" y="4979"/>
                </a:lnTo>
                <a:lnTo>
                  <a:pt x="890" y="4979"/>
                </a:lnTo>
                <a:lnTo>
                  <a:pt x="893" y="4979"/>
                </a:lnTo>
                <a:lnTo>
                  <a:pt x="895" y="4979"/>
                </a:lnTo>
                <a:lnTo>
                  <a:pt x="898" y="4976"/>
                </a:lnTo>
                <a:lnTo>
                  <a:pt x="901" y="4973"/>
                </a:lnTo>
                <a:lnTo>
                  <a:pt x="906" y="4973"/>
                </a:lnTo>
                <a:lnTo>
                  <a:pt x="911" y="4973"/>
                </a:lnTo>
                <a:lnTo>
                  <a:pt x="917" y="4974"/>
                </a:lnTo>
                <a:lnTo>
                  <a:pt x="927" y="4980"/>
                </a:lnTo>
                <a:lnTo>
                  <a:pt x="938" y="4983"/>
                </a:lnTo>
                <a:lnTo>
                  <a:pt x="946" y="4986"/>
                </a:lnTo>
                <a:lnTo>
                  <a:pt x="953" y="4988"/>
                </a:lnTo>
                <a:lnTo>
                  <a:pt x="958" y="4989"/>
                </a:lnTo>
                <a:lnTo>
                  <a:pt x="962" y="4992"/>
                </a:lnTo>
                <a:lnTo>
                  <a:pt x="963" y="4995"/>
                </a:lnTo>
                <a:lnTo>
                  <a:pt x="962" y="4998"/>
                </a:lnTo>
                <a:lnTo>
                  <a:pt x="959" y="5001"/>
                </a:lnTo>
                <a:lnTo>
                  <a:pt x="955" y="5006"/>
                </a:lnTo>
                <a:lnTo>
                  <a:pt x="945" y="5012"/>
                </a:lnTo>
                <a:lnTo>
                  <a:pt x="937" y="5017"/>
                </a:lnTo>
                <a:lnTo>
                  <a:pt x="927" y="5021"/>
                </a:lnTo>
                <a:lnTo>
                  <a:pt x="919" y="5028"/>
                </a:lnTo>
                <a:lnTo>
                  <a:pt x="915" y="5033"/>
                </a:lnTo>
                <a:lnTo>
                  <a:pt x="913" y="5039"/>
                </a:lnTo>
                <a:lnTo>
                  <a:pt x="909" y="5045"/>
                </a:lnTo>
                <a:lnTo>
                  <a:pt x="908" y="5051"/>
                </a:lnTo>
                <a:lnTo>
                  <a:pt x="905" y="5064"/>
                </a:lnTo>
                <a:lnTo>
                  <a:pt x="902" y="5077"/>
                </a:lnTo>
                <a:lnTo>
                  <a:pt x="901" y="5090"/>
                </a:lnTo>
                <a:lnTo>
                  <a:pt x="901" y="5102"/>
                </a:lnTo>
                <a:lnTo>
                  <a:pt x="901" y="5113"/>
                </a:lnTo>
                <a:lnTo>
                  <a:pt x="902" y="5121"/>
                </a:lnTo>
                <a:lnTo>
                  <a:pt x="903" y="5130"/>
                </a:lnTo>
                <a:lnTo>
                  <a:pt x="906" y="5135"/>
                </a:lnTo>
                <a:lnTo>
                  <a:pt x="908" y="5140"/>
                </a:lnTo>
                <a:lnTo>
                  <a:pt x="913" y="5144"/>
                </a:lnTo>
                <a:lnTo>
                  <a:pt x="917" y="5146"/>
                </a:lnTo>
                <a:lnTo>
                  <a:pt x="919" y="5150"/>
                </a:lnTo>
                <a:lnTo>
                  <a:pt x="920" y="5153"/>
                </a:lnTo>
                <a:lnTo>
                  <a:pt x="921" y="5157"/>
                </a:lnTo>
                <a:lnTo>
                  <a:pt x="921" y="5162"/>
                </a:lnTo>
                <a:lnTo>
                  <a:pt x="919" y="5166"/>
                </a:lnTo>
                <a:lnTo>
                  <a:pt x="917" y="5172"/>
                </a:lnTo>
                <a:lnTo>
                  <a:pt x="913" y="5179"/>
                </a:lnTo>
                <a:lnTo>
                  <a:pt x="911" y="5185"/>
                </a:lnTo>
                <a:lnTo>
                  <a:pt x="909" y="5190"/>
                </a:lnTo>
                <a:lnTo>
                  <a:pt x="908" y="5195"/>
                </a:lnTo>
                <a:lnTo>
                  <a:pt x="909" y="5198"/>
                </a:lnTo>
                <a:lnTo>
                  <a:pt x="913" y="5210"/>
                </a:lnTo>
                <a:lnTo>
                  <a:pt x="914" y="5228"/>
                </a:lnTo>
                <a:lnTo>
                  <a:pt x="914" y="5240"/>
                </a:lnTo>
                <a:lnTo>
                  <a:pt x="913" y="5252"/>
                </a:lnTo>
                <a:lnTo>
                  <a:pt x="911" y="5263"/>
                </a:lnTo>
                <a:lnTo>
                  <a:pt x="909" y="5273"/>
                </a:lnTo>
                <a:lnTo>
                  <a:pt x="903" y="5294"/>
                </a:lnTo>
                <a:lnTo>
                  <a:pt x="898" y="5311"/>
                </a:lnTo>
                <a:lnTo>
                  <a:pt x="896" y="5320"/>
                </a:lnTo>
                <a:lnTo>
                  <a:pt x="896" y="5327"/>
                </a:lnTo>
                <a:lnTo>
                  <a:pt x="898" y="5333"/>
                </a:lnTo>
                <a:lnTo>
                  <a:pt x="900" y="5339"/>
                </a:lnTo>
                <a:lnTo>
                  <a:pt x="901" y="5343"/>
                </a:lnTo>
                <a:lnTo>
                  <a:pt x="902" y="5349"/>
                </a:lnTo>
                <a:lnTo>
                  <a:pt x="902" y="5354"/>
                </a:lnTo>
                <a:lnTo>
                  <a:pt x="900" y="5360"/>
                </a:lnTo>
                <a:lnTo>
                  <a:pt x="899" y="5365"/>
                </a:lnTo>
                <a:lnTo>
                  <a:pt x="898" y="5370"/>
                </a:lnTo>
                <a:lnTo>
                  <a:pt x="900" y="5373"/>
                </a:lnTo>
                <a:lnTo>
                  <a:pt x="902" y="5377"/>
                </a:lnTo>
                <a:lnTo>
                  <a:pt x="908" y="5381"/>
                </a:lnTo>
                <a:lnTo>
                  <a:pt x="915" y="5384"/>
                </a:lnTo>
                <a:lnTo>
                  <a:pt x="921" y="5386"/>
                </a:lnTo>
                <a:lnTo>
                  <a:pt x="927" y="5390"/>
                </a:lnTo>
                <a:lnTo>
                  <a:pt x="934" y="5396"/>
                </a:lnTo>
                <a:lnTo>
                  <a:pt x="939" y="5402"/>
                </a:lnTo>
                <a:lnTo>
                  <a:pt x="945" y="5408"/>
                </a:lnTo>
                <a:lnTo>
                  <a:pt x="950" y="5411"/>
                </a:lnTo>
                <a:lnTo>
                  <a:pt x="956" y="5415"/>
                </a:lnTo>
                <a:lnTo>
                  <a:pt x="963" y="5415"/>
                </a:lnTo>
                <a:lnTo>
                  <a:pt x="969" y="5415"/>
                </a:lnTo>
                <a:lnTo>
                  <a:pt x="974" y="5417"/>
                </a:lnTo>
                <a:lnTo>
                  <a:pt x="977" y="5421"/>
                </a:lnTo>
                <a:lnTo>
                  <a:pt x="981" y="5427"/>
                </a:lnTo>
                <a:lnTo>
                  <a:pt x="982" y="5434"/>
                </a:lnTo>
                <a:lnTo>
                  <a:pt x="982" y="5441"/>
                </a:lnTo>
                <a:lnTo>
                  <a:pt x="983" y="5443"/>
                </a:lnTo>
                <a:lnTo>
                  <a:pt x="985" y="5446"/>
                </a:lnTo>
                <a:lnTo>
                  <a:pt x="988" y="5448"/>
                </a:lnTo>
                <a:lnTo>
                  <a:pt x="993" y="5448"/>
                </a:lnTo>
                <a:lnTo>
                  <a:pt x="1000" y="5449"/>
                </a:lnTo>
                <a:lnTo>
                  <a:pt x="1006" y="5450"/>
                </a:lnTo>
                <a:lnTo>
                  <a:pt x="1013" y="5454"/>
                </a:lnTo>
                <a:lnTo>
                  <a:pt x="1019" y="5458"/>
                </a:lnTo>
                <a:lnTo>
                  <a:pt x="1024" y="5461"/>
                </a:lnTo>
                <a:lnTo>
                  <a:pt x="1027" y="5466"/>
                </a:lnTo>
                <a:lnTo>
                  <a:pt x="1031" y="5471"/>
                </a:lnTo>
                <a:lnTo>
                  <a:pt x="1033" y="5475"/>
                </a:lnTo>
                <a:lnTo>
                  <a:pt x="1034" y="5480"/>
                </a:lnTo>
                <a:lnTo>
                  <a:pt x="1037" y="5484"/>
                </a:lnTo>
                <a:lnTo>
                  <a:pt x="1039" y="5487"/>
                </a:lnTo>
                <a:lnTo>
                  <a:pt x="1041" y="5491"/>
                </a:lnTo>
                <a:lnTo>
                  <a:pt x="1047" y="5496"/>
                </a:lnTo>
                <a:lnTo>
                  <a:pt x="1054" y="5499"/>
                </a:lnTo>
                <a:lnTo>
                  <a:pt x="1057" y="5502"/>
                </a:lnTo>
                <a:lnTo>
                  <a:pt x="1060" y="5507"/>
                </a:lnTo>
                <a:lnTo>
                  <a:pt x="1063" y="5513"/>
                </a:lnTo>
                <a:lnTo>
                  <a:pt x="1065" y="5521"/>
                </a:lnTo>
                <a:lnTo>
                  <a:pt x="1067" y="5528"/>
                </a:lnTo>
                <a:lnTo>
                  <a:pt x="1071" y="5534"/>
                </a:lnTo>
                <a:lnTo>
                  <a:pt x="1075" y="5538"/>
                </a:lnTo>
                <a:lnTo>
                  <a:pt x="1078" y="5542"/>
                </a:lnTo>
                <a:lnTo>
                  <a:pt x="1088" y="5544"/>
                </a:lnTo>
                <a:lnTo>
                  <a:pt x="1098" y="5546"/>
                </a:lnTo>
                <a:lnTo>
                  <a:pt x="1103" y="5546"/>
                </a:lnTo>
                <a:lnTo>
                  <a:pt x="1107" y="5547"/>
                </a:lnTo>
                <a:lnTo>
                  <a:pt x="1111" y="5549"/>
                </a:lnTo>
                <a:lnTo>
                  <a:pt x="1114" y="5553"/>
                </a:lnTo>
                <a:lnTo>
                  <a:pt x="1117" y="5560"/>
                </a:lnTo>
                <a:lnTo>
                  <a:pt x="1121" y="5563"/>
                </a:lnTo>
                <a:lnTo>
                  <a:pt x="1125" y="5562"/>
                </a:lnTo>
                <a:lnTo>
                  <a:pt x="1129" y="5559"/>
                </a:lnTo>
                <a:lnTo>
                  <a:pt x="1134" y="5555"/>
                </a:lnTo>
                <a:lnTo>
                  <a:pt x="1139" y="5551"/>
                </a:lnTo>
                <a:lnTo>
                  <a:pt x="1145" y="5548"/>
                </a:lnTo>
                <a:lnTo>
                  <a:pt x="1151" y="5547"/>
                </a:lnTo>
                <a:lnTo>
                  <a:pt x="1155" y="5546"/>
                </a:lnTo>
                <a:lnTo>
                  <a:pt x="1161" y="5546"/>
                </a:lnTo>
                <a:lnTo>
                  <a:pt x="1166" y="5548"/>
                </a:lnTo>
                <a:lnTo>
                  <a:pt x="1171" y="5550"/>
                </a:lnTo>
                <a:lnTo>
                  <a:pt x="1180" y="5556"/>
                </a:lnTo>
                <a:lnTo>
                  <a:pt x="1191" y="5561"/>
                </a:lnTo>
                <a:lnTo>
                  <a:pt x="1204" y="5566"/>
                </a:lnTo>
                <a:lnTo>
                  <a:pt x="1217" y="5569"/>
                </a:lnTo>
                <a:lnTo>
                  <a:pt x="1245" y="5574"/>
                </a:lnTo>
                <a:lnTo>
                  <a:pt x="1268" y="5578"/>
                </a:lnTo>
                <a:lnTo>
                  <a:pt x="1285" y="5579"/>
                </a:lnTo>
                <a:lnTo>
                  <a:pt x="1295" y="5579"/>
                </a:lnTo>
                <a:lnTo>
                  <a:pt x="1298" y="5579"/>
                </a:lnTo>
                <a:lnTo>
                  <a:pt x="1302" y="5580"/>
                </a:lnTo>
                <a:lnTo>
                  <a:pt x="1305" y="5581"/>
                </a:lnTo>
                <a:lnTo>
                  <a:pt x="1310" y="5584"/>
                </a:lnTo>
                <a:lnTo>
                  <a:pt x="1318" y="5591"/>
                </a:lnTo>
                <a:lnTo>
                  <a:pt x="1327" y="5594"/>
                </a:lnTo>
                <a:lnTo>
                  <a:pt x="1330" y="5597"/>
                </a:lnTo>
                <a:lnTo>
                  <a:pt x="1335" y="5598"/>
                </a:lnTo>
                <a:lnTo>
                  <a:pt x="1341" y="5598"/>
                </a:lnTo>
                <a:lnTo>
                  <a:pt x="1347" y="5598"/>
                </a:lnTo>
                <a:lnTo>
                  <a:pt x="1359" y="5598"/>
                </a:lnTo>
                <a:lnTo>
                  <a:pt x="1368" y="5598"/>
                </a:lnTo>
                <a:lnTo>
                  <a:pt x="1377" y="5599"/>
                </a:lnTo>
                <a:lnTo>
                  <a:pt x="1387" y="5599"/>
                </a:lnTo>
                <a:lnTo>
                  <a:pt x="1393" y="5600"/>
                </a:lnTo>
                <a:lnTo>
                  <a:pt x="1399" y="5600"/>
                </a:lnTo>
                <a:lnTo>
                  <a:pt x="1404" y="5599"/>
                </a:lnTo>
                <a:lnTo>
                  <a:pt x="1409" y="5598"/>
                </a:lnTo>
                <a:lnTo>
                  <a:pt x="1413" y="5595"/>
                </a:lnTo>
                <a:lnTo>
                  <a:pt x="1417" y="5591"/>
                </a:lnTo>
                <a:lnTo>
                  <a:pt x="1421" y="5585"/>
                </a:lnTo>
                <a:lnTo>
                  <a:pt x="1424" y="5576"/>
                </a:lnTo>
                <a:lnTo>
                  <a:pt x="1430" y="5560"/>
                </a:lnTo>
                <a:lnTo>
                  <a:pt x="1436" y="5547"/>
                </a:lnTo>
                <a:lnTo>
                  <a:pt x="1438" y="5542"/>
                </a:lnTo>
                <a:lnTo>
                  <a:pt x="1443" y="5537"/>
                </a:lnTo>
                <a:lnTo>
                  <a:pt x="1447" y="5534"/>
                </a:lnTo>
                <a:lnTo>
                  <a:pt x="1453" y="5529"/>
                </a:lnTo>
                <a:lnTo>
                  <a:pt x="1456" y="5525"/>
                </a:lnTo>
                <a:lnTo>
                  <a:pt x="1460" y="5521"/>
                </a:lnTo>
                <a:lnTo>
                  <a:pt x="1462" y="5516"/>
                </a:lnTo>
                <a:lnTo>
                  <a:pt x="1465" y="5511"/>
                </a:lnTo>
                <a:lnTo>
                  <a:pt x="1467" y="5500"/>
                </a:lnTo>
                <a:lnTo>
                  <a:pt x="1469" y="5488"/>
                </a:lnTo>
                <a:lnTo>
                  <a:pt x="1470" y="5478"/>
                </a:lnTo>
                <a:lnTo>
                  <a:pt x="1473" y="5468"/>
                </a:lnTo>
                <a:lnTo>
                  <a:pt x="1475" y="5463"/>
                </a:lnTo>
                <a:lnTo>
                  <a:pt x="1478" y="5461"/>
                </a:lnTo>
                <a:lnTo>
                  <a:pt x="1480" y="5458"/>
                </a:lnTo>
                <a:lnTo>
                  <a:pt x="1484" y="5456"/>
                </a:lnTo>
                <a:lnTo>
                  <a:pt x="1491" y="5454"/>
                </a:lnTo>
                <a:lnTo>
                  <a:pt x="1498" y="5455"/>
                </a:lnTo>
                <a:lnTo>
                  <a:pt x="1504" y="5456"/>
                </a:lnTo>
                <a:lnTo>
                  <a:pt x="1510" y="5459"/>
                </a:lnTo>
                <a:lnTo>
                  <a:pt x="1514" y="5460"/>
                </a:lnTo>
                <a:lnTo>
                  <a:pt x="1518" y="5459"/>
                </a:lnTo>
                <a:lnTo>
                  <a:pt x="1520" y="5458"/>
                </a:lnTo>
                <a:lnTo>
                  <a:pt x="1522" y="5456"/>
                </a:lnTo>
                <a:lnTo>
                  <a:pt x="1522" y="5454"/>
                </a:lnTo>
                <a:lnTo>
                  <a:pt x="1523" y="5450"/>
                </a:lnTo>
                <a:lnTo>
                  <a:pt x="1524" y="5435"/>
                </a:lnTo>
                <a:lnTo>
                  <a:pt x="1528" y="5421"/>
                </a:lnTo>
                <a:lnTo>
                  <a:pt x="1531" y="5414"/>
                </a:lnTo>
                <a:lnTo>
                  <a:pt x="1535" y="5408"/>
                </a:lnTo>
                <a:lnTo>
                  <a:pt x="1541" y="5402"/>
                </a:lnTo>
                <a:lnTo>
                  <a:pt x="1547" y="5397"/>
                </a:lnTo>
                <a:lnTo>
                  <a:pt x="1563" y="5387"/>
                </a:lnTo>
                <a:lnTo>
                  <a:pt x="1582" y="5377"/>
                </a:lnTo>
                <a:lnTo>
                  <a:pt x="1602" y="5366"/>
                </a:lnTo>
                <a:lnTo>
                  <a:pt x="1621" y="5354"/>
                </a:lnTo>
                <a:lnTo>
                  <a:pt x="1639" y="5345"/>
                </a:lnTo>
                <a:lnTo>
                  <a:pt x="1651" y="5338"/>
                </a:lnTo>
                <a:lnTo>
                  <a:pt x="1655" y="5333"/>
                </a:lnTo>
                <a:lnTo>
                  <a:pt x="1657" y="5329"/>
                </a:lnTo>
                <a:lnTo>
                  <a:pt x="1657" y="5324"/>
                </a:lnTo>
                <a:lnTo>
                  <a:pt x="1656" y="5318"/>
                </a:lnTo>
                <a:lnTo>
                  <a:pt x="1654" y="5311"/>
                </a:lnTo>
                <a:lnTo>
                  <a:pt x="1652" y="5305"/>
                </a:lnTo>
                <a:lnTo>
                  <a:pt x="1652" y="5301"/>
                </a:lnTo>
                <a:lnTo>
                  <a:pt x="1654" y="5296"/>
                </a:lnTo>
                <a:lnTo>
                  <a:pt x="1655" y="5291"/>
                </a:lnTo>
                <a:lnTo>
                  <a:pt x="1658" y="5286"/>
                </a:lnTo>
                <a:lnTo>
                  <a:pt x="1663" y="5283"/>
                </a:lnTo>
                <a:lnTo>
                  <a:pt x="1669" y="5279"/>
                </a:lnTo>
                <a:lnTo>
                  <a:pt x="1681" y="5275"/>
                </a:lnTo>
                <a:lnTo>
                  <a:pt x="1692" y="5272"/>
                </a:lnTo>
                <a:lnTo>
                  <a:pt x="1702" y="5267"/>
                </a:lnTo>
                <a:lnTo>
                  <a:pt x="1717" y="5260"/>
                </a:lnTo>
                <a:lnTo>
                  <a:pt x="1725" y="5255"/>
                </a:lnTo>
                <a:lnTo>
                  <a:pt x="1733" y="5252"/>
                </a:lnTo>
                <a:lnTo>
                  <a:pt x="1739" y="5251"/>
                </a:lnTo>
                <a:lnTo>
                  <a:pt x="1745" y="5251"/>
                </a:lnTo>
                <a:lnTo>
                  <a:pt x="1750" y="5253"/>
                </a:lnTo>
                <a:lnTo>
                  <a:pt x="1753" y="5255"/>
                </a:lnTo>
                <a:lnTo>
                  <a:pt x="1756" y="5260"/>
                </a:lnTo>
                <a:lnTo>
                  <a:pt x="1756" y="5266"/>
                </a:lnTo>
                <a:lnTo>
                  <a:pt x="1756" y="5277"/>
                </a:lnTo>
                <a:lnTo>
                  <a:pt x="1756" y="5285"/>
                </a:lnTo>
                <a:lnTo>
                  <a:pt x="1756" y="5289"/>
                </a:lnTo>
                <a:lnTo>
                  <a:pt x="1758" y="5291"/>
                </a:lnTo>
                <a:lnTo>
                  <a:pt x="1761" y="5292"/>
                </a:lnTo>
                <a:lnTo>
                  <a:pt x="1765" y="5294"/>
                </a:lnTo>
                <a:lnTo>
                  <a:pt x="1774" y="5297"/>
                </a:lnTo>
                <a:lnTo>
                  <a:pt x="1783" y="5302"/>
                </a:lnTo>
                <a:lnTo>
                  <a:pt x="1791" y="5309"/>
                </a:lnTo>
                <a:lnTo>
                  <a:pt x="1800" y="5320"/>
                </a:lnTo>
                <a:lnTo>
                  <a:pt x="1807" y="5333"/>
                </a:lnTo>
                <a:lnTo>
                  <a:pt x="1815" y="5345"/>
                </a:lnTo>
                <a:lnTo>
                  <a:pt x="1819" y="5351"/>
                </a:lnTo>
                <a:lnTo>
                  <a:pt x="1824" y="5354"/>
                </a:lnTo>
                <a:lnTo>
                  <a:pt x="1827" y="5358"/>
                </a:lnTo>
                <a:lnTo>
                  <a:pt x="1833" y="5359"/>
                </a:lnTo>
                <a:lnTo>
                  <a:pt x="1843" y="5357"/>
                </a:lnTo>
                <a:lnTo>
                  <a:pt x="1852" y="5353"/>
                </a:lnTo>
                <a:lnTo>
                  <a:pt x="1857" y="5353"/>
                </a:lnTo>
                <a:lnTo>
                  <a:pt x="1862" y="5353"/>
                </a:lnTo>
                <a:lnTo>
                  <a:pt x="1868" y="5354"/>
                </a:lnTo>
                <a:lnTo>
                  <a:pt x="1875" y="5359"/>
                </a:lnTo>
                <a:lnTo>
                  <a:pt x="1888" y="5368"/>
                </a:lnTo>
                <a:lnTo>
                  <a:pt x="1901" y="5376"/>
                </a:lnTo>
                <a:lnTo>
                  <a:pt x="1906" y="5377"/>
                </a:lnTo>
                <a:lnTo>
                  <a:pt x="1910" y="5377"/>
                </a:lnTo>
                <a:lnTo>
                  <a:pt x="1914" y="5374"/>
                </a:lnTo>
                <a:lnTo>
                  <a:pt x="1917" y="5371"/>
                </a:lnTo>
                <a:lnTo>
                  <a:pt x="1919" y="5365"/>
                </a:lnTo>
                <a:lnTo>
                  <a:pt x="1920" y="5359"/>
                </a:lnTo>
                <a:lnTo>
                  <a:pt x="1920" y="5354"/>
                </a:lnTo>
                <a:lnTo>
                  <a:pt x="1920" y="5349"/>
                </a:lnTo>
                <a:lnTo>
                  <a:pt x="1920" y="5345"/>
                </a:lnTo>
                <a:lnTo>
                  <a:pt x="1921" y="5341"/>
                </a:lnTo>
                <a:lnTo>
                  <a:pt x="1922" y="5340"/>
                </a:lnTo>
                <a:lnTo>
                  <a:pt x="1925" y="5339"/>
                </a:lnTo>
                <a:lnTo>
                  <a:pt x="1928" y="5339"/>
                </a:lnTo>
                <a:lnTo>
                  <a:pt x="1933" y="5341"/>
                </a:lnTo>
                <a:lnTo>
                  <a:pt x="1936" y="5346"/>
                </a:lnTo>
                <a:lnTo>
                  <a:pt x="1941" y="5351"/>
                </a:lnTo>
                <a:lnTo>
                  <a:pt x="1951" y="5362"/>
                </a:lnTo>
                <a:lnTo>
                  <a:pt x="1960" y="5373"/>
                </a:lnTo>
                <a:lnTo>
                  <a:pt x="1966" y="5378"/>
                </a:lnTo>
                <a:lnTo>
                  <a:pt x="1972" y="5380"/>
                </a:lnTo>
                <a:lnTo>
                  <a:pt x="1978" y="5383"/>
                </a:lnTo>
                <a:lnTo>
                  <a:pt x="1985" y="5385"/>
                </a:lnTo>
                <a:lnTo>
                  <a:pt x="1998" y="5386"/>
                </a:lnTo>
                <a:lnTo>
                  <a:pt x="2011" y="5387"/>
                </a:lnTo>
                <a:lnTo>
                  <a:pt x="2024" y="5387"/>
                </a:lnTo>
                <a:lnTo>
                  <a:pt x="2039" y="5390"/>
                </a:lnTo>
                <a:lnTo>
                  <a:pt x="2045" y="5392"/>
                </a:lnTo>
                <a:lnTo>
                  <a:pt x="2051" y="5396"/>
                </a:lnTo>
                <a:lnTo>
                  <a:pt x="2054" y="5399"/>
                </a:lnTo>
                <a:lnTo>
                  <a:pt x="2057" y="5405"/>
                </a:lnTo>
                <a:lnTo>
                  <a:pt x="2060" y="5418"/>
                </a:lnTo>
                <a:lnTo>
                  <a:pt x="2064" y="5431"/>
                </a:lnTo>
                <a:lnTo>
                  <a:pt x="2066" y="5437"/>
                </a:lnTo>
                <a:lnTo>
                  <a:pt x="2068" y="5442"/>
                </a:lnTo>
                <a:lnTo>
                  <a:pt x="2072" y="5447"/>
                </a:lnTo>
                <a:lnTo>
                  <a:pt x="2076" y="5450"/>
                </a:lnTo>
                <a:lnTo>
                  <a:pt x="2082" y="5454"/>
                </a:lnTo>
                <a:lnTo>
                  <a:pt x="2089" y="5458"/>
                </a:lnTo>
                <a:lnTo>
                  <a:pt x="2096" y="5460"/>
                </a:lnTo>
                <a:lnTo>
                  <a:pt x="2105" y="5462"/>
                </a:lnTo>
                <a:lnTo>
                  <a:pt x="2124" y="5466"/>
                </a:lnTo>
                <a:lnTo>
                  <a:pt x="2142" y="5469"/>
                </a:lnTo>
                <a:lnTo>
                  <a:pt x="2159" y="5472"/>
                </a:lnTo>
                <a:lnTo>
                  <a:pt x="2173" y="5473"/>
                </a:lnTo>
                <a:lnTo>
                  <a:pt x="2179" y="5472"/>
                </a:lnTo>
                <a:lnTo>
                  <a:pt x="2185" y="5471"/>
                </a:lnTo>
                <a:lnTo>
                  <a:pt x="2191" y="5468"/>
                </a:lnTo>
                <a:lnTo>
                  <a:pt x="2197" y="5466"/>
                </a:lnTo>
                <a:lnTo>
                  <a:pt x="2206" y="5459"/>
                </a:lnTo>
                <a:lnTo>
                  <a:pt x="2215" y="5456"/>
                </a:lnTo>
                <a:lnTo>
                  <a:pt x="2222" y="5455"/>
                </a:lnTo>
                <a:lnTo>
                  <a:pt x="2230" y="5455"/>
                </a:lnTo>
                <a:lnTo>
                  <a:pt x="2238" y="5456"/>
                </a:lnTo>
                <a:lnTo>
                  <a:pt x="2246" y="5455"/>
                </a:lnTo>
                <a:lnTo>
                  <a:pt x="2248" y="5454"/>
                </a:lnTo>
                <a:lnTo>
                  <a:pt x="2250" y="5450"/>
                </a:lnTo>
                <a:lnTo>
                  <a:pt x="2253" y="5447"/>
                </a:lnTo>
                <a:lnTo>
                  <a:pt x="2256" y="5440"/>
                </a:lnTo>
                <a:lnTo>
                  <a:pt x="2261" y="5427"/>
                </a:lnTo>
                <a:lnTo>
                  <a:pt x="2268" y="5415"/>
                </a:lnTo>
                <a:lnTo>
                  <a:pt x="2273" y="5411"/>
                </a:lnTo>
                <a:lnTo>
                  <a:pt x="2279" y="5406"/>
                </a:lnTo>
                <a:lnTo>
                  <a:pt x="2285" y="5404"/>
                </a:lnTo>
                <a:lnTo>
                  <a:pt x="2293" y="5403"/>
                </a:lnTo>
                <a:lnTo>
                  <a:pt x="2314" y="5402"/>
                </a:lnTo>
                <a:lnTo>
                  <a:pt x="2339" y="5401"/>
                </a:lnTo>
                <a:lnTo>
                  <a:pt x="2350" y="5399"/>
                </a:lnTo>
                <a:lnTo>
                  <a:pt x="2361" y="5397"/>
                </a:lnTo>
                <a:lnTo>
                  <a:pt x="2364" y="5396"/>
                </a:lnTo>
                <a:lnTo>
                  <a:pt x="2369" y="5395"/>
                </a:lnTo>
                <a:lnTo>
                  <a:pt x="2372" y="5392"/>
                </a:lnTo>
                <a:lnTo>
                  <a:pt x="2374" y="5389"/>
                </a:lnTo>
                <a:lnTo>
                  <a:pt x="2379" y="5379"/>
                </a:lnTo>
                <a:lnTo>
                  <a:pt x="2385" y="5371"/>
                </a:lnTo>
                <a:lnTo>
                  <a:pt x="2388" y="5367"/>
                </a:lnTo>
                <a:lnTo>
                  <a:pt x="2393" y="5365"/>
                </a:lnTo>
                <a:lnTo>
                  <a:pt x="2399" y="5361"/>
                </a:lnTo>
                <a:lnTo>
                  <a:pt x="2407" y="5359"/>
                </a:lnTo>
                <a:lnTo>
                  <a:pt x="2417" y="5357"/>
                </a:lnTo>
                <a:lnTo>
                  <a:pt x="2425" y="5355"/>
                </a:lnTo>
                <a:lnTo>
                  <a:pt x="2435" y="5354"/>
                </a:lnTo>
                <a:lnTo>
                  <a:pt x="2443" y="5354"/>
                </a:lnTo>
                <a:lnTo>
                  <a:pt x="2451" y="5355"/>
                </a:lnTo>
                <a:lnTo>
                  <a:pt x="2460" y="5358"/>
                </a:lnTo>
                <a:lnTo>
                  <a:pt x="2468" y="5361"/>
                </a:lnTo>
                <a:lnTo>
                  <a:pt x="2475" y="5365"/>
                </a:lnTo>
                <a:lnTo>
                  <a:pt x="2487" y="5376"/>
                </a:lnTo>
                <a:lnTo>
                  <a:pt x="2496" y="5384"/>
                </a:lnTo>
                <a:lnTo>
                  <a:pt x="2500" y="5389"/>
                </a:lnTo>
                <a:lnTo>
                  <a:pt x="2504" y="5391"/>
                </a:lnTo>
                <a:lnTo>
                  <a:pt x="2508" y="5395"/>
                </a:lnTo>
                <a:lnTo>
                  <a:pt x="2513" y="5397"/>
                </a:lnTo>
                <a:lnTo>
                  <a:pt x="2518" y="5397"/>
                </a:lnTo>
                <a:lnTo>
                  <a:pt x="2523" y="5396"/>
                </a:lnTo>
                <a:lnTo>
                  <a:pt x="2527" y="5392"/>
                </a:lnTo>
                <a:lnTo>
                  <a:pt x="2532" y="5387"/>
                </a:lnTo>
                <a:lnTo>
                  <a:pt x="2538" y="5384"/>
                </a:lnTo>
                <a:lnTo>
                  <a:pt x="2543" y="5380"/>
                </a:lnTo>
                <a:lnTo>
                  <a:pt x="2546" y="5379"/>
                </a:lnTo>
                <a:lnTo>
                  <a:pt x="2549" y="5378"/>
                </a:lnTo>
                <a:lnTo>
                  <a:pt x="2552" y="5378"/>
                </a:lnTo>
                <a:lnTo>
                  <a:pt x="2556" y="5379"/>
                </a:lnTo>
                <a:lnTo>
                  <a:pt x="2562" y="5381"/>
                </a:lnTo>
                <a:lnTo>
                  <a:pt x="2569" y="5385"/>
                </a:lnTo>
                <a:lnTo>
                  <a:pt x="2575" y="5390"/>
                </a:lnTo>
                <a:lnTo>
                  <a:pt x="2580" y="5395"/>
                </a:lnTo>
                <a:lnTo>
                  <a:pt x="2584" y="5401"/>
                </a:lnTo>
                <a:lnTo>
                  <a:pt x="2589" y="5406"/>
                </a:lnTo>
                <a:lnTo>
                  <a:pt x="2591" y="5412"/>
                </a:lnTo>
                <a:lnTo>
                  <a:pt x="2591" y="5418"/>
                </a:lnTo>
                <a:lnTo>
                  <a:pt x="2591" y="5424"/>
                </a:lnTo>
                <a:lnTo>
                  <a:pt x="2589" y="5429"/>
                </a:lnTo>
                <a:lnTo>
                  <a:pt x="2587" y="5434"/>
                </a:lnTo>
                <a:lnTo>
                  <a:pt x="2582" y="5440"/>
                </a:lnTo>
                <a:lnTo>
                  <a:pt x="2575" y="5449"/>
                </a:lnTo>
                <a:lnTo>
                  <a:pt x="2570" y="5458"/>
                </a:lnTo>
                <a:lnTo>
                  <a:pt x="2570" y="5462"/>
                </a:lnTo>
                <a:lnTo>
                  <a:pt x="2571" y="5467"/>
                </a:lnTo>
                <a:lnTo>
                  <a:pt x="2572" y="5472"/>
                </a:lnTo>
                <a:lnTo>
                  <a:pt x="2575" y="5478"/>
                </a:lnTo>
                <a:lnTo>
                  <a:pt x="2582" y="5490"/>
                </a:lnTo>
                <a:lnTo>
                  <a:pt x="2590" y="5505"/>
                </a:lnTo>
                <a:lnTo>
                  <a:pt x="2600" y="5522"/>
                </a:lnTo>
                <a:lnTo>
                  <a:pt x="2608" y="5534"/>
                </a:lnTo>
                <a:lnTo>
                  <a:pt x="2613" y="5537"/>
                </a:lnTo>
                <a:lnTo>
                  <a:pt x="2618" y="5538"/>
                </a:lnTo>
                <a:lnTo>
                  <a:pt x="2620" y="5538"/>
                </a:lnTo>
                <a:lnTo>
                  <a:pt x="2622" y="5537"/>
                </a:lnTo>
                <a:lnTo>
                  <a:pt x="2625" y="5536"/>
                </a:lnTo>
                <a:lnTo>
                  <a:pt x="2628" y="5534"/>
                </a:lnTo>
                <a:lnTo>
                  <a:pt x="2631" y="5530"/>
                </a:lnTo>
                <a:lnTo>
                  <a:pt x="2634" y="5529"/>
                </a:lnTo>
                <a:lnTo>
                  <a:pt x="2637" y="5528"/>
                </a:lnTo>
                <a:lnTo>
                  <a:pt x="2640" y="5528"/>
                </a:lnTo>
                <a:lnTo>
                  <a:pt x="2649" y="5530"/>
                </a:lnTo>
                <a:lnTo>
                  <a:pt x="2656" y="5534"/>
                </a:lnTo>
                <a:lnTo>
                  <a:pt x="2663" y="5538"/>
                </a:lnTo>
                <a:lnTo>
                  <a:pt x="2670" y="5544"/>
                </a:lnTo>
                <a:lnTo>
                  <a:pt x="2676" y="5550"/>
                </a:lnTo>
                <a:lnTo>
                  <a:pt x="2681" y="5556"/>
                </a:lnTo>
                <a:lnTo>
                  <a:pt x="2685" y="5561"/>
                </a:lnTo>
                <a:lnTo>
                  <a:pt x="2689" y="5563"/>
                </a:lnTo>
                <a:lnTo>
                  <a:pt x="2693" y="5566"/>
                </a:lnTo>
                <a:lnTo>
                  <a:pt x="2696" y="5568"/>
                </a:lnTo>
                <a:lnTo>
                  <a:pt x="2703" y="5568"/>
                </a:lnTo>
                <a:lnTo>
                  <a:pt x="2712" y="5568"/>
                </a:lnTo>
                <a:lnTo>
                  <a:pt x="2720" y="5569"/>
                </a:lnTo>
                <a:lnTo>
                  <a:pt x="2726" y="5570"/>
                </a:lnTo>
                <a:lnTo>
                  <a:pt x="2731" y="5573"/>
                </a:lnTo>
                <a:lnTo>
                  <a:pt x="2738" y="5581"/>
                </a:lnTo>
                <a:lnTo>
                  <a:pt x="2741" y="5585"/>
                </a:lnTo>
                <a:lnTo>
                  <a:pt x="2745" y="5588"/>
                </a:lnTo>
                <a:lnTo>
                  <a:pt x="2750" y="5592"/>
                </a:lnTo>
                <a:lnTo>
                  <a:pt x="2756" y="5594"/>
                </a:lnTo>
                <a:lnTo>
                  <a:pt x="2767" y="5598"/>
                </a:lnTo>
                <a:lnTo>
                  <a:pt x="2782" y="5599"/>
                </a:lnTo>
                <a:lnTo>
                  <a:pt x="2796" y="5599"/>
                </a:lnTo>
                <a:lnTo>
                  <a:pt x="2809" y="5600"/>
                </a:lnTo>
                <a:lnTo>
                  <a:pt x="2820" y="5603"/>
                </a:lnTo>
                <a:lnTo>
                  <a:pt x="2829" y="5607"/>
                </a:lnTo>
                <a:lnTo>
                  <a:pt x="2838" y="5612"/>
                </a:lnTo>
                <a:lnTo>
                  <a:pt x="2848" y="5614"/>
                </a:lnTo>
                <a:lnTo>
                  <a:pt x="2853" y="5614"/>
                </a:lnTo>
                <a:lnTo>
                  <a:pt x="2859" y="5614"/>
                </a:lnTo>
                <a:lnTo>
                  <a:pt x="2864" y="5612"/>
                </a:lnTo>
                <a:lnTo>
                  <a:pt x="2870" y="5610"/>
                </a:lnTo>
                <a:lnTo>
                  <a:pt x="2879" y="5606"/>
                </a:lnTo>
                <a:lnTo>
                  <a:pt x="2886" y="5604"/>
                </a:lnTo>
                <a:lnTo>
                  <a:pt x="2895" y="5604"/>
                </a:lnTo>
                <a:lnTo>
                  <a:pt x="2905" y="5605"/>
                </a:lnTo>
                <a:lnTo>
                  <a:pt x="2916" y="5609"/>
                </a:lnTo>
                <a:lnTo>
                  <a:pt x="2922" y="5612"/>
                </a:lnTo>
                <a:lnTo>
                  <a:pt x="2924" y="5614"/>
                </a:lnTo>
                <a:lnTo>
                  <a:pt x="2926" y="5617"/>
                </a:lnTo>
                <a:lnTo>
                  <a:pt x="2926" y="5620"/>
                </a:lnTo>
                <a:lnTo>
                  <a:pt x="2926" y="5625"/>
                </a:lnTo>
                <a:lnTo>
                  <a:pt x="2926" y="5629"/>
                </a:lnTo>
                <a:lnTo>
                  <a:pt x="2927" y="5633"/>
                </a:lnTo>
                <a:lnTo>
                  <a:pt x="2928" y="5636"/>
                </a:lnTo>
                <a:lnTo>
                  <a:pt x="2929" y="5638"/>
                </a:lnTo>
                <a:lnTo>
                  <a:pt x="2933" y="5641"/>
                </a:lnTo>
                <a:lnTo>
                  <a:pt x="2937" y="5642"/>
                </a:lnTo>
                <a:lnTo>
                  <a:pt x="2943" y="5642"/>
                </a:lnTo>
                <a:lnTo>
                  <a:pt x="2952" y="5641"/>
                </a:lnTo>
                <a:lnTo>
                  <a:pt x="2972" y="5639"/>
                </a:lnTo>
                <a:lnTo>
                  <a:pt x="2992" y="5637"/>
                </a:lnTo>
                <a:lnTo>
                  <a:pt x="3013" y="5635"/>
                </a:lnTo>
                <a:lnTo>
                  <a:pt x="3031" y="5631"/>
                </a:lnTo>
                <a:lnTo>
                  <a:pt x="3037" y="5629"/>
                </a:lnTo>
                <a:lnTo>
                  <a:pt x="3042" y="5625"/>
                </a:lnTo>
                <a:lnTo>
                  <a:pt x="3044" y="5623"/>
                </a:lnTo>
                <a:lnTo>
                  <a:pt x="3046" y="5618"/>
                </a:lnTo>
                <a:lnTo>
                  <a:pt x="3046" y="5609"/>
                </a:lnTo>
                <a:lnTo>
                  <a:pt x="3048" y="5595"/>
                </a:lnTo>
                <a:lnTo>
                  <a:pt x="3050" y="5589"/>
                </a:lnTo>
                <a:lnTo>
                  <a:pt x="3054" y="5585"/>
                </a:lnTo>
                <a:lnTo>
                  <a:pt x="3060" y="5582"/>
                </a:lnTo>
                <a:lnTo>
                  <a:pt x="3067" y="5580"/>
                </a:lnTo>
                <a:lnTo>
                  <a:pt x="3081" y="5579"/>
                </a:lnTo>
                <a:lnTo>
                  <a:pt x="3097" y="5579"/>
                </a:lnTo>
                <a:lnTo>
                  <a:pt x="3112" y="5580"/>
                </a:lnTo>
                <a:lnTo>
                  <a:pt x="3129" y="5581"/>
                </a:lnTo>
                <a:lnTo>
                  <a:pt x="3149" y="5582"/>
                </a:lnTo>
                <a:lnTo>
                  <a:pt x="3173" y="5584"/>
                </a:lnTo>
                <a:lnTo>
                  <a:pt x="3195" y="5585"/>
                </a:lnTo>
                <a:lnTo>
                  <a:pt x="3211" y="5584"/>
                </a:lnTo>
                <a:lnTo>
                  <a:pt x="3218" y="5582"/>
                </a:lnTo>
                <a:lnTo>
                  <a:pt x="3225" y="5581"/>
                </a:lnTo>
                <a:lnTo>
                  <a:pt x="3232" y="5578"/>
                </a:lnTo>
                <a:lnTo>
                  <a:pt x="3241" y="5574"/>
                </a:lnTo>
                <a:lnTo>
                  <a:pt x="3251" y="5570"/>
                </a:lnTo>
                <a:lnTo>
                  <a:pt x="3263" y="5566"/>
                </a:lnTo>
                <a:lnTo>
                  <a:pt x="3270" y="5565"/>
                </a:lnTo>
                <a:lnTo>
                  <a:pt x="3276" y="5565"/>
                </a:lnTo>
                <a:lnTo>
                  <a:pt x="3283" y="5563"/>
                </a:lnTo>
                <a:lnTo>
                  <a:pt x="3289" y="5565"/>
                </a:lnTo>
                <a:lnTo>
                  <a:pt x="3300" y="5568"/>
                </a:lnTo>
                <a:lnTo>
                  <a:pt x="3309" y="5573"/>
                </a:lnTo>
                <a:lnTo>
                  <a:pt x="3314" y="5574"/>
                </a:lnTo>
                <a:lnTo>
                  <a:pt x="3318" y="5575"/>
                </a:lnTo>
                <a:lnTo>
                  <a:pt x="3323" y="5575"/>
                </a:lnTo>
                <a:lnTo>
                  <a:pt x="3327" y="5575"/>
                </a:lnTo>
                <a:lnTo>
                  <a:pt x="3345" y="5569"/>
                </a:lnTo>
                <a:lnTo>
                  <a:pt x="3362" y="5567"/>
                </a:lnTo>
                <a:lnTo>
                  <a:pt x="3369" y="5567"/>
                </a:lnTo>
                <a:lnTo>
                  <a:pt x="3376" y="5568"/>
                </a:lnTo>
                <a:lnTo>
                  <a:pt x="3382" y="5570"/>
                </a:lnTo>
                <a:lnTo>
                  <a:pt x="3387" y="5575"/>
                </a:lnTo>
                <a:lnTo>
                  <a:pt x="3396" y="5586"/>
                </a:lnTo>
                <a:lnTo>
                  <a:pt x="3405" y="5597"/>
                </a:lnTo>
                <a:lnTo>
                  <a:pt x="3408" y="5601"/>
                </a:lnTo>
                <a:lnTo>
                  <a:pt x="3413" y="5606"/>
                </a:lnTo>
                <a:lnTo>
                  <a:pt x="3419" y="5610"/>
                </a:lnTo>
                <a:lnTo>
                  <a:pt x="3425" y="5613"/>
                </a:lnTo>
                <a:lnTo>
                  <a:pt x="3431" y="5617"/>
                </a:lnTo>
                <a:lnTo>
                  <a:pt x="3437" y="5620"/>
                </a:lnTo>
                <a:lnTo>
                  <a:pt x="3441" y="5624"/>
                </a:lnTo>
                <a:lnTo>
                  <a:pt x="3446" y="5629"/>
                </a:lnTo>
                <a:lnTo>
                  <a:pt x="3455" y="5638"/>
                </a:lnTo>
                <a:lnTo>
                  <a:pt x="3464" y="5650"/>
                </a:lnTo>
                <a:lnTo>
                  <a:pt x="3466" y="5652"/>
                </a:lnTo>
                <a:lnTo>
                  <a:pt x="3470" y="5654"/>
                </a:lnTo>
                <a:lnTo>
                  <a:pt x="3472" y="5654"/>
                </a:lnTo>
                <a:lnTo>
                  <a:pt x="3475" y="5654"/>
                </a:lnTo>
                <a:lnTo>
                  <a:pt x="3479" y="5648"/>
                </a:lnTo>
                <a:lnTo>
                  <a:pt x="3485" y="5639"/>
                </a:lnTo>
                <a:lnTo>
                  <a:pt x="3489" y="5635"/>
                </a:lnTo>
                <a:lnTo>
                  <a:pt x="3494" y="5630"/>
                </a:lnTo>
                <a:lnTo>
                  <a:pt x="3500" y="5626"/>
                </a:lnTo>
                <a:lnTo>
                  <a:pt x="3506" y="5623"/>
                </a:lnTo>
                <a:lnTo>
                  <a:pt x="3514" y="5619"/>
                </a:lnTo>
                <a:lnTo>
                  <a:pt x="3522" y="5617"/>
                </a:lnTo>
                <a:lnTo>
                  <a:pt x="3531" y="5616"/>
                </a:lnTo>
                <a:lnTo>
                  <a:pt x="3540" y="5614"/>
                </a:lnTo>
                <a:lnTo>
                  <a:pt x="3564" y="5614"/>
                </a:lnTo>
                <a:lnTo>
                  <a:pt x="3590" y="5614"/>
                </a:lnTo>
                <a:lnTo>
                  <a:pt x="3603" y="5613"/>
                </a:lnTo>
                <a:lnTo>
                  <a:pt x="3616" y="5613"/>
                </a:lnTo>
                <a:lnTo>
                  <a:pt x="3628" y="5611"/>
                </a:lnTo>
                <a:lnTo>
                  <a:pt x="3638" y="5609"/>
                </a:lnTo>
                <a:lnTo>
                  <a:pt x="3647" y="5604"/>
                </a:lnTo>
                <a:lnTo>
                  <a:pt x="3655" y="5599"/>
                </a:lnTo>
                <a:lnTo>
                  <a:pt x="3664" y="5591"/>
                </a:lnTo>
                <a:lnTo>
                  <a:pt x="3671" y="5582"/>
                </a:lnTo>
                <a:lnTo>
                  <a:pt x="3678" y="5573"/>
                </a:lnTo>
                <a:lnTo>
                  <a:pt x="3684" y="5563"/>
                </a:lnTo>
                <a:lnTo>
                  <a:pt x="3690" y="5551"/>
                </a:lnTo>
                <a:lnTo>
                  <a:pt x="3695" y="5541"/>
                </a:lnTo>
                <a:lnTo>
                  <a:pt x="3703" y="5518"/>
                </a:lnTo>
                <a:lnTo>
                  <a:pt x="3710" y="5500"/>
                </a:lnTo>
                <a:lnTo>
                  <a:pt x="3714" y="5493"/>
                </a:lnTo>
                <a:lnTo>
                  <a:pt x="3718" y="5487"/>
                </a:lnTo>
                <a:lnTo>
                  <a:pt x="3724" y="5484"/>
                </a:lnTo>
                <a:lnTo>
                  <a:pt x="3731" y="5481"/>
                </a:lnTo>
                <a:lnTo>
                  <a:pt x="3739" y="5480"/>
                </a:lnTo>
                <a:lnTo>
                  <a:pt x="3746" y="5480"/>
                </a:lnTo>
                <a:lnTo>
                  <a:pt x="3752" y="5481"/>
                </a:lnTo>
                <a:lnTo>
                  <a:pt x="3758" y="5481"/>
                </a:lnTo>
                <a:lnTo>
                  <a:pt x="3762" y="5483"/>
                </a:lnTo>
                <a:lnTo>
                  <a:pt x="3767" y="5483"/>
                </a:lnTo>
                <a:lnTo>
                  <a:pt x="3772" y="5483"/>
                </a:lnTo>
                <a:lnTo>
                  <a:pt x="3777" y="5480"/>
                </a:lnTo>
                <a:lnTo>
                  <a:pt x="3785" y="5477"/>
                </a:lnTo>
                <a:lnTo>
                  <a:pt x="3792" y="5474"/>
                </a:lnTo>
                <a:lnTo>
                  <a:pt x="3794" y="5474"/>
                </a:lnTo>
                <a:lnTo>
                  <a:pt x="3797" y="5474"/>
                </a:lnTo>
                <a:lnTo>
                  <a:pt x="3800" y="5477"/>
                </a:lnTo>
                <a:lnTo>
                  <a:pt x="3803" y="5479"/>
                </a:lnTo>
                <a:lnTo>
                  <a:pt x="3806" y="5481"/>
                </a:lnTo>
                <a:lnTo>
                  <a:pt x="3810" y="5483"/>
                </a:lnTo>
                <a:lnTo>
                  <a:pt x="3812" y="5484"/>
                </a:lnTo>
                <a:lnTo>
                  <a:pt x="3816" y="5484"/>
                </a:lnTo>
                <a:lnTo>
                  <a:pt x="3822" y="5483"/>
                </a:lnTo>
                <a:lnTo>
                  <a:pt x="3827" y="5479"/>
                </a:lnTo>
                <a:lnTo>
                  <a:pt x="3830" y="5477"/>
                </a:lnTo>
                <a:lnTo>
                  <a:pt x="3834" y="5477"/>
                </a:lnTo>
                <a:lnTo>
                  <a:pt x="3840" y="5478"/>
                </a:lnTo>
                <a:lnTo>
                  <a:pt x="3844" y="5478"/>
                </a:lnTo>
                <a:lnTo>
                  <a:pt x="3856" y="5481"/>
                </a:lnTo>
                <a:lnTo>
                  <a:pt x="3866" y="5484"/>
                </a:lnTo>
                <a:lnTo>
                  <a:pt x="3874" y="5485"/>
                </a:lnTo>
                <a:lnTo>
                  <a:pt x="3882" y="5484"/>
                </a:lnTo>
                <a:lnTo>
                  <a:pt x="3887" y="5481"/>
                </a:lnTo>
                <a:lnTo>
                  <a:pt x="3892" y="5479"/>
                </a:lnTo>
                <a:lnTo>
                  <a:pt x="3897" y="5477"/>
                </a:lnTo>
                <a:lnTo>
                  <a:pt x="3903" y="5472"/>
                </a:lnTo>
                <a:lnTo>
                  <a:pt x="3909" y="5467"/>
                </a:lnTo>
                <a:lnTo>
                  <a:pt x="3916" y="5465"/>
                </a:lnTo>
                <a:lnTo>
                  <a:pt x="3923" y="5463"/>
                </a:lnTo>
                <a:lnTo>
                  <a:pt x="3930" y="5463"/>
                </a:lnTo>
                <a:lnTo>
                  <a:pt x="3937" y="5465"/>
                </a:lnTo>
                <a:lnTo>
                  <a:pt x="3944" y="5467"/>
                </a:lnTo>
                <a:lnTo>
                  <a:pt x="3950" y="5469"/>
                </a:lnTo>
                <a:lnTo>
                  <a:pt x="3956" y="5472"/>
                </a:lnTo>
                <a:lnTo>
                  <a:pt x="3964" y="5479"/>
                </a:lnTo>
                <a:lnTo>
                  <a:pt x="3973" y="5485"/>
                </a:lnTo>
                <a:lnTo>
                  <a:pt x="3978" y="5486"/>
                </a:lnTo>
                <a:lnTo>
                  <a:pt x="3982" y="5488"/>
                </a:lnTo>
                <a:lnTo>
                  <a:pt x="3989" y="5490"/>
                </a:lnTo>
                <a:lnTo>
                  <a:pt x="3998" y="5490"/>
                </a:lnTo>
                <a:lnTo>
                  <a:pt x="4016" y="5491"/>
                </a:lnTo>
                <a:lnTo>
                  <a:pt x="4030" y="5494"/>
                </a:lnTo>
                <a:lnTo>
                  <a:pt x="4036" y="5496"/>
                </a:lnTo>
                <a:lnTo>
                  <a:pt x="4041" y="5496"/>
                </a:lnTo>
                <a:lnTo>
                  <a:pt x="4044" y="5494"/>
                </a:lnTo>
                <a:lnTo>
                  <a:pt x="4045" y="5491"/>
                </a:lnTo>
                <a:lnTo>
                  <a:pt x="4048" y="5487"/>
                </a:lnTo>
                <a:lnTo>
                  <a:pt x="4050" y="5484"/>
                </a:lnTo>
                <a:lnTo>
                  <a:pt x="4054" y="5481"/>
                </a:lnTo>
                <a:lnTo>
                  <a:pt x="4058" y="5480"/>
                </a:lnTo>
                <a:lnTo>
                  <a:pt x="4068" y="5478"/>
                </a:lnTo>
                <a:lnTo>
                  <a:pt x="4079" y="5478"/>
                </a:lnTo>
                <a:lnTo>
                  <a:pt x="4090" y="5475"/>
                </a:lnTo>
                <a:lnTo>
                  <a:pt x="4107" y="5471"/>
                </a:lnTo>
                <a:lnTo>
                  <a:pt x="4123" y="5467"/>
                </a:lnTo>
                <a:lnTo>
                  <a:pt x="4137" y="5465"/>
                </a:lnTo>
                <a:lnTo>
                  <a:pt x="4143" y="5465"/>
                </a:lnTo>
                <a:lnTo>
                  <a:pt x="4148" y="5466"/>
                </a:lnTo>
                <a:lnTo>
                  <a:pt x="4152" y="5466"/>
                </a:lnTo>
                <a:lnTo>
                  <a:pt x="4156" y="5468"/>
                </a:lnTo>
                <a:lnTo>
                  <a:pt x="4158" y="5471"/>
                </a:lnTo>
                <a:lnTo>
                  <a:pt x="4161" y="5473"/>
                </a:lnTo>
                <a:lnTo>
                  <a:pt x="4162" y="5478"/>
                </a:lnTo>
                <a:lnTo>
                  <a:pt x="4163" y="5483"/>
                </a:lnTo>
                <a:lnTo>
                  <a:pt x="4164" y="5488"/>
                </a:lnTo>
                <a:lnTo>
                  <a:pt x="4165" y="5493"/>
                </a:lnTo>
                <a:lnTo>
                  <a:pt x="4167" y="5498"/>
                </a:lnTo>
                <a:lnTo>
                  <a:pt x="4169" y="5500"/>
                </a:lnTo>
                <a:lnTo>
                  <a:pt x="4171" y="5503"/>
                </a:lnTo>
                <a:lnTo>
                  <a:pt x="4176" y="5505"/>
                </a:lnTo>
                <a:lnTo>
                  <a:pt x="4181" y="5506"/>
                </a:lnTo>
                <a:lnTo>
                  <a:pt x="4187" y="5506"/>
                </a:lnTo>
                <a:lnTo>
                  <a:pt x="4201" y="5507"/>
                </a:lnTo>
                <a:lnTo>
                  <a:pt x="4214" y="5509"/>
                </a:lnTo>
                <a:lnTo>
                  <a:pt x="4227" y="5510"/>
                </a:lnTo>
                <a:lnTo>
                  <a:pt x="4239" y="5510"/>
                </a:lnTo>
                <a:lnTo>
                  <a:pt x="4249" y="5509"/>
                </a:lnTo>
                <a:lnTo>
                  <a:pt x="4257" y="5510"/>
                </a:lnTo>
                <a:lnTo>
                  <a:pt x="4262" y="5511"/>
                </a:lnTo>
                <a:lnTo>
                  <a:pt x="4265" y="5512"/>
                </a:lnTo>
                <a:lnTo>
                  <a:pt x="4269" y="5516"/>
                </a:lnTo>
                <a:lnTo>
                  <a:pt x="4274" y="5519"/>
                </a:lnTo>
                <a:lnTo>
                  <a:pt x="4277" y="5522"/>
                </a:lnTo>
                <a:lnTo>
                  <a:pt x="4282" y="5524"/>
                </a:lnTo>
                <a:lnTo>
                  <a:pt x="4287" y="5524"/>
                </a:lnTo>
                <a:lnTo>
                  <a:pt x="4293" y="5523"/>
                </a:lnTo>
                <a:lnTo>
                  <a:pt x="4302" y="5519"/>
                </a:lnTo>
                <a:lnTo>
                  <a:pt x="4310" y="5513"/>
                </a:lnTo>
                <a:lnTo>
                  <a:pt x="4318" y="5507"/>
                </a:lnTo>
                <a:lnTo>
                  <a:pt x="4326" y="5502"/>
                </a:lnTo>
                <a:lnTo>
                  <a:pt x="4331" y="5499"/>
                </a:lnTo>
                <a:lnTo>
                  <a:pt x="4335" y="5498"/>
                </a:lnTo>
                <a:lnTo>
                  <a:pt x="4341" y="5498"/>
                </a:lnTo>
                <a:lnTo>
                  <a:pt x="4347" y="5499"/>
                </a:lnTo>
                <a:lnTo>
                  <a:pt x="4360" y="5503"/>
                </a:lnTo>
                <a:lnTo>
                  <a:pt x="4375" y="5509"/>
                </a:lnTo>
                <a:lnTo>
                  <a:pt x="4382" y="5511"/>
                </a:lnTo>
                <a:lnTo>
                  <a:pt x="4390" y="5512"/>
                </a:lnTo>
                <a:lnTo>
                  <a:pt x="4398" y="5513"/>
                </a:lnTo>
                <a:lnTo>
                  <a:pt x="4408" y="5515"/>
                </a:lnTo>
                <a:lnTo>
                  <a:pt x="4427" y="5513"/>
                </a:lnTo>
                <a:lnTo>
                  <a:pt x="4448" y="5513"/>
                </a:lnTo>
                <a:lnTo>
                  <a:pt x="4458" y="5515"/>
                </a:lnTo>
                <a:lnTo>
                  <a:pt x="4469" y="5517"/>
                </a:lnTo>
                <a:lnTo>
                  <a:pt x="4477" y="5519"/>
                </a:lnTo>
                <a:lnTo>
                  <a:pt x="4486" y="5523"/>
                </a:lnTo>
                <a:lnTo>
                  <a:pt x="4503" y="5530"/>
                </a:lnTo>
                <a:lnTo>
                  <a:pt x="4518" y="5535"/>
                </a:lnTo>
                <a:lnTo>
                  <a:pt x="4524" y="5537"/>
                </a:lnTo>
                <a:lnTo>
                  <a:pt x="4530" y="5541"/>
                </a:lnTo>
                <a:lnTo>
                  <a:pt x="4534" y="5543"/>
                </a:lnTo>
                <a:lnTo>
                  <a:pt x="4537" y="5547"/>
                </a:lnTo>
                <a:lnTo>
                  <a:pt x="4540" y="5555"/>
                </a:lnTo>
                <a:lnTo>
                  <a:pt x="4543" y="5562"/>
                </a:lnTo>
                <a:lnTo>
                  <a:pt x="4545" y="5566"/>
                </a:lnTo>
                <a:lnTo>
                  <a:pt x="4547" y="5569"/>
                </a:lnTo>
                <a:lnTo>
                  <a:pt x="4552" y="5573"/>
                </a:lnTo>
                <a:lnTo>
                  <a:pt x="4556" y="5578"/>
                </a:lnTo>
                <a:lnTo>
                  <a:pt x="4566" y="5585"/>
                </a:lnTo>
                <a:lnTo>
                  <a:pt x="4572" y="5591"/>
                </a:lnTo>
                <a:lnTo>
                  <a:pt x="4575" y="5597"/>
                </a:lnTo>
                <a:lnTo>
                  <a:pt x="4578" y="5604"/>
                </a:lnTo>
                <a:lnTo>
                  <a:pt x="4579" y="5609"/>
                </a:lnTo>
                <a:lnTo>
                  <a:pt x="4581" y="5613"/>
                </a:lnTo>
                <a:lnTo>
                  <a:pt x="4584" y="5617"/>
                </a:lnTo>
                <a:lnTo>
                  <a:pt x="4587" y="5619"/>
                </a:lnTo>
                <a:lnTo>
                  <a:pt x="4592" y="5622"/>
                </a:lnTo>
                <a:lnTo>
                  <a:pt x="4596" y="5623"/>
                </a:lnTo>
                <a:lnTo>
                  <a:pt x="4600" y="5623"/>
                </a:lnTo>
                <a:lnTo>
                  <a:pt x="4606" y="5622"/>
                </a:lnTo>
                <a:lnTo>
                  <a:pt x="4611" y="5620"/>
                </a:lnTo>
                <a:lnTo>
                  <a:pt x="4616" y="5619"/>
                </a:lnTo>
                <a:lnTo>
                  <a:pt x="4622" y="5618"/>
                </a:lnTo>
                <a:lnTo>
                  <a:pt x="4628" y="5619"/>
                </a:lnTo>
                <a:lnTo>
                  <a:pt x="4639" y="5622"/>
                </a:lnTo>
                <a:lnTo>
                  <a:pt x="4650" y="5625"/>
                </a:lnTo>
                <a:lnTo>
                  <a:pt x="4663" y="5632"/>
                </a:lnTo>
                <a:lnTo>
                  <a:pt x="4674" y="5638"/>
                </a:lnTo>
                <a:lnTo>
                  <a:pt x="4682" y="5644"/>
                </a:lnTo>
                <a:lnTo>
                  <a:pt x="4693" y="5652"/>
                </a:lnTo>
                <a:lnTo>
                  <a:pt x="4702" y="5658"/>
                </a:lnTo>
                <a:lnTo>
                  <a:pt x="4709" y="5663"/>
                </a:lnTo>
                <a:lnTo>
                  <a:pt x="4712" y="5664"/>
                </a:lnTo>
                <a:lnTo>
                  <a:pt x="4716" y="5664"/>
                </a:lnTo>
                <a:lnTo>
                  <a:pt x="4719" y="5664"/>
                </a:lnTo>
                <a:lnTo>
                  <a:pt x="4722" y="5663"/>
                </a:lnTo>
                <a:lnTo>
                  <a:pt x="4725" y="5661"/>
                </a:lnTo>
                <a:lnTo>
                  <a:pt x="4730" y="5660"/>
                </a:lnTo>
                <a:lnTo>
                  <a:pt x="4734" y="5660"/>
                </a:lnTo>
                <a:lnTo>
                  <a:pt x="4738" y="5660"/>
                </a:lnTo>
                <a:lnTo>
                  <a:pt x="4743" y="5660"/>
                </a:lnTo>
                <a:lnTo>
                  <a:pt x="4748" y="5662"/>
                </a:lnTo>
                <a:lnTo>
                  <a:pt x="4751" y="5664"/>
                </a:lnTo>
                <a:lnTo>
                  <a:pt x="4754" y="5668"/>
                </a:lnTo>
                <a:lnTo>
                  <a:pt x="4757" y="5673"/>
                </a:lnTo>
                <a:lnTo>
                  <a:pt x="4761" y="5676"/>
                </a:lnTo>
                <a:lnTo>
                  <a:pt x="4767" y="5681"/>
                </a:lnTo>
                <a:lnTo>
                  <a:pt x="4773" y="5686"/>
                </a:lnTo>
                <a:lnTo>
                  <a:pt x="4787" y="5695"/>
                </a:lnTo>
                <a:lnTo>
                  <a:pt x="4799" y="5706"/>
                </a:lnTo>
                <a:lnTo>
                  <a:pt x="4812" y="5719"/>
                </a:lnTo>
                <a:lnTo>
                  <a:pt x="4826" y="5732"/>
                </a:lnTo>
                <a:lnTo>
                  <a:pt x="4843" y="5744"/>
                </a:lnTo>
                <a:lnTo>
                  <a:pt x="4857" y="5756"/>
                </a:lnTo>
                <a:lnTo>
                  <a:pt x="4874" y="5765"/>
                </a:lnTo>
                <a:lnTo>
                  <a:pt x="4892" y="5774"/>
                </a:lnTo>
                <a:lnTo>
                  <a:pt x="4908" y="5780"/>
                </a:lnTo>
                <a:lnTo>
                  <a:pt x="4924" y="5782"/>
                </a:lnTo>
                <a:lnTo>
                  <a:pt x="4936" y="5783"/>
                </a:lnTo>
                <a:lnTo>
                  <a:pt x="4944" y="5783"/>
                </a:lnTo>
                <a:lnTo>
                  <a:pt x="4951" y="5784"/>
                </a:lnTo>
                <a:lnTo>
                  <a:pt x="4958" y="5788"/>
                </a:lnTo>
                <a:lnTo>
                  <a:pt x="4963" y="5790"/>
                </a:lnTo>
                <a:lnTo>
                  <a:pt x="4967" y="5790"/>
                </a:lnTo>
                <a:lnTo>
                  <a:pt x="4971" y="5790"/>
                </a:lnTo>
                <a:lnTo>
                  <a:pt x="4975" y="5788"/>
                </a:lnTo>
                <a:lnTo>
                  <a:pt x="4978" y="5786"/>
                </a:lnTo>
                <a:lnTo>
                  <a:pt x="4982" y="5783"/>
                </a:lnTo>
                <a:lnTo>
                  <a:pt x="4986" y="5778"/>
                </a:lnTo>
                <a:lnTo>
                  <a:pt x="4989" y="5775"/>
                </a:lnTo>
                <a:lnTo>
                  <a:pt x="4994" y="5762"/>
                </a:lnTo>
                <a:lnTo>
                  <a:pt x="5000" y="5744"/>
                </a:lnTo>
                <a:lnTo>
                  <a:pt x="5005" y="5727"/>
                </a:lnTo>
                <a:lnTo>
                  <a:pt x="5007" y="5714"/>
                </a:lnTo>
                <a:lnTo>
                  <a:pt x="5008" y="5711"/>
                </a:lnTo>
                <a:lnTo>
                  <a:pt x="5011" y="5708"/>
                </a:lnTo>
                <a:lnTo>
                  <a:pt x="5013" y="5708"/>
                </a:lnTo>
                <a:lnTo>
                  <a:pt x="5015" y="5708"/>
                </a:lnTo>
                <a:lnTo>
                  <a:pt x="5022" y="5713"/>
                </a:lnTo>
                <a:lnTo>
                  <a:pt x="5031" y="5720"/>
                </a:lnTo>
                <a:lnTo>
                  <a:pt x="5040" y="5732"/>
                </a:lnTo>
                <a:lnTo>
                  <a:pt x="5050" y="5748"/>
                </a:lnTo>
                <a:lnTo>
                  <a:pt x="5058" y="5763"/>
                </a:lnTo>
                <a:lnTo>
                  <a:pt x="5064" y="5773"/>
                </a:lnTo>
                <a:lnTo>
                  <a:pt x="5069" y="5774"/>
                </a:lnTo>
                <a:lnTo>
                  <a:pt x="5076" y="5775"/>
                </a:lnTo>
                <a:lnTo>
                  <a:pt x="5083" y="5775"/>
                </a:lnTo>
                <a:lnTo>
                  <a:pt x="5089" y="5775"/>
                </a:lnTo>
                <a:lnTo>
                  <a:pt x="5096" y="5777"/>
                </a:lnTo>
                <a:lnTo>
                  <a:pt x="5107" y="5782"/>
                </a:lnTo>
                <a:lnTo>
                  <a:pt x="5119" y="5788"/>
                </a:lnTo>
                <a:lnTo>
                  <a:pt x="5127" y="5793"/>
                </a:lnTo>
                <a:lnTo>
                  <a:pt x="5140" y="5795"/>
                </a:lnTo>
                <a:lnTo>
                  <a:pt x="5153" y="5796"/>
                </a:lnTo>
                <a:lnTo>
                  <a:pt x="5166" y="5796"/>
                </a:lnTo>
                <a:lnTo>
                  <a:pt x="5177" y="5796"/>
                </a:lnTo>
                <a:lnTo>
                  <a:pt x="5187" y="5797"/>
                </a:lnTo>
                <a:lnTo>
                  <a:pt x="5198" y="5802"/>
                </a:lnTo>
                <a:lnTo>
                  <a:pt x="5211" y="5808"/>
                </a:lnTo>
                <a:lnTo>
                  <a:pt x="5222" y="5817"/>
                </a:lnTo>
                <a:lnTo>
                  <a:pt x="5233" y="5824"/>
                </a:lnTo>
                <a:lnTo>
                  <a:pt x="5241" y="5832"/>
                </a:lnTo>
                <a:lnTo>
                  <a:pt x="5248" y="5840"/>
                </a:lnTo>
                <a:lnTo>
                  <a:pt x="5255" y="5850"/>
                </a:lnTo>
                <a:lnTo>
                  <a:pt x="5261" y="5858"/>
                </a:lnTo>
                <a:lnTo>
                  <a:pt x="5270" y="5865"/>
                </a:lnTo>
                <a:lnTo>
                  <a:pt x="5273" y="5869"/>
                </a:lnTo>
                <a:lnTo>
                  <a:pt x="5278" y="5871"/>
                </a:lnTo>
                <a:lnTo>
                  <a:pt x="5283" y="5872"/>
                </a:lnTo>
                <a:lnTo>
                  <a:pt x="5288" y="5874"/>
                </a:lnTo>
                <a:lnTo>
                  <a:pt x="5298" y="5874"/>
                </a:lnTo>
                <a:lnTo>
                  <a:pt x="5308" y="5872"/>
                </a:lnTo>
                <a:lnTo>
                  <a:pt x="5311" y="5870"/>
                </a:lnTo>
                <a:lnTo>
                  <a:pt x="5315" y="5869"/>
                </a:lnTo>
                <a:lnTo>
                  <a:pt x="5318" y="5866"/>
                </a:lnTo>
                <a:lnTo>
                  <a:pt x="5321" y="5863"/>
                </a:lnTo>
                <a:lnTo>
                  <a:pt x="5324" y="5860"/>
                </a:lnTo>
                <a:lnTo>
                  <a:pt x="5327" y="5858"/>
                </a:lnTo>
                <a:lnTo>
                  <a:pt x="5330" y="5856"/>
                </a:lnTo>
                <a:lnTo>
                  <a:pt x="5334" y="5855"/>
                </a:lnTo>
                <a:lnTo>
                  <a:pt x="5342" y="5853"/>
                </a:lnTo>
                <a:lnTo>
                  <a:pt x="5352" y="5855"/>
                </a:lnTo>
                <a:lnTo>
                  <a:pt x="5357" y="5856"/>
                </a:lnTo>
                <a:lnTo>
                  <a:pt x="5361" y="5856"/>
                </a:lnTo>
                <a:lnTo>
                  <a:pt x="5365" y="5855"/>
                </a:lnTo>
                <a:lnTo>
                  <a:pt x="5368" y="5853"/>
                </a:lnTo>
                <a:lnTo>
                  <a:pt x="5372" y="5851"/>
                </a:lnTo>
                <a:lnTo>
                  <a:pt x="5374" y="5847"/>
                </a:lnTo>
                <a:lnTo>
                  <a:pt x="5377" y="5844"/>
                </a:lnTo>
                <a:lnTo>
                  <a:pt x="5378" y="5838"/>
                </a:lnTo>
                <a:lnTo>
                  <a:pt x="5379" y="5826"/>
                </a:lnTo>
                <a:lnTo>
                  <a:pt x="5379" y="5815"/>
                </a:lnTo>
                <a:lnTo>
                  <a:pt x="5378" y="5809"/>
                </a:lnTo>
                <a:lnTo>
                  <a:pt x="5377" y="5805"/>
                </a:lnTo>
                <a:lnTo>
                  <a:pt x="5374" y="5801"/>
                </a:lnTo>
                <a:lnTo>
                  <a:pt x="5373" y="5799"/>
                </a:lnTo>
                <a:lnTo>
                  <a:pt x="5368" y="5793"/>
                </a:lnTo>
                <a:lnTo>
                  <a:pt x="5367" y="5788"/>
                </a:lnTo>
                <a:lnTo>
                  <a:pt x="5367" y="5786"/>
                </a:lnTo>
                <a:lnTo>
                  <a:pt x="5368" y="5783"/>
                </a:lnTo>
                <a:lnTo>
                  <a:pt x="5370" y="5781"/>
                </a:lnTo>
                <a:lnTo>
                  <a:pt x="5372" y="5778"/>
                </a:lnTo>
                <a:lnTo>
                  <a:pt x="5377" y="5775"/>
                </a:lnTo>
                <a:lnTo>
                  <a:pt x="5380" y="5771"/>
                </a:lnTo>
                <a:lnTo>
                  <a:pt x="5380" y="5770"/>
                </a:lnTo>
                <a:lnTo>
                  <a:pt x="5379" y="5769"/>
                </a:lnTo>
                <a:lnTo>
                  <a:pt x="5378" y="5769"/>
                </a:lnTo>
                <a:lnTo>
                  <a:pt x="5374" y="5769"/>
                </a:lnTo>
                <a:lnTo>
                  <a:pt x="5372" y="5768"/>
                </a:lnTo>
                <a:lnTo>
                  <a:pt x="5368" y="5767"/>
                </a:lnTo>
                <a:lnTo>
                  <a:pt x="5366" y="5765"/>
                </a:lnTo>
                <a:lnTo>
                  <a:pt x="5364" y="5763"/>
                </a:lnTo>
                <a:lnTo>
                  <a:pt x="5362" y="5761"/>
                </a:lnTo>
                <a:lnTo>
                  <a:pt x="5361" y="5756"/>
                </a:lnTo>
                <a:lnTo>
                  <a:pt x="5361" y="5751"/>
                </a:lnTo>
                <a:lnTo>
                  <a:pt x="5362" y="5745"/>
                </a:lnTo>
                <a:lnTo>
                  <a:pt x="5366" y="5733"/>
                </a:lnTo>
                <a:lnTo>
                  <a:pt x="5370" y="5721"/>
                </a:lnTo>
                <a:lnTo>
                  <a:pt x="5372" y="5712"/>
                </a:lnTo>
                <a:lnTo>
                  <a:pt x="5373" y="5700"/>
                </a:lnTo>
                <a:lnTo>
                  <a:pt x="5373" y="5688"/>
                </a:lnTo>
                <a:lnTo>
                  <a:pt x="5372" y="5676"/>
                </a:lnTo>
                <a:lnTo>
                  <a:pt x="5371" y="5672"/>
                </a:lnTo>
                <a:lnTo>
                  <a:pt x="5368" y="5667"/>
                </a:lnTo>
                <a:lnTo>
                  <a:pt x="5364" y="5663"/>
                </a:lnTo>
                <a:lnTo>
                  <a:pt x="5357" y="5661"/>
                </a:lnTo>
                <a:lnTo>
                  <a:pt x="5342" y="5658"/>
                </a:lnTo>
                <a:lnTo>
                  <a:pt x="5330" y="5657"/>
                </a:lnTo>
                <a:lnTo>
                  <a:pt x="5326" y="5656"/>
                </a:lnTo>
                <a:lnTo>
                  <a:pt x="5322" y="5655"/>
                </a:lnTo>
                <a:lnTo>
                  <a:pt x="5320" y="5652"/>
                </a:lnTo>
                <a:lnTo>
                  <a:pt x="5318" y="5650"/>
                </a:lnTo>
                <a:lnTo>
                  <a:pt x="5317" y="5644"/>
                </a:lnTo>
                <a:lnTo>
                  <a:pt x="5316" y="5641"/>
                </a:lnTo>
                <a:lnTo>
                  <a:pt x="5313" y="5639"/>
                </a:lnTo>
                <a:lnTo>
                  <a:pt x="5308" y="5638"/>
                </a:lnTo>
                <a:lnTo>
                  <a:pt x="5301" y="5638"/>
                </a:lnTo>
                <a:lnTo>
                  <a:pt x="5295" y="5636"/>
                </a:lnTo>
                <a:lnTo>
                  <a:pt x="5291" y="5633"/>
                </a:lnTo>
                <a:lnTo>
                  <a:pt x="5289" y="5630"/>
                </a:lnTo>
                <a:lnTo>
                  <a:pt x="5286" y="5626"/>
                </a:lnTo>
                <a:lnTo>
                  <a:pt x="5285" y="5620"/>
                </a:lnTo>
                <a:lnTo>
                  <a:pt x="5283" y="5607"/>
                </a:lnTo>
                <a:lnTo>
                  <a:pt x="5284" y="5593"/>
                </a:lnTo>
                <a:lnTo>
                  <a:pt x="5285" y="5587"/>
                </a:lnTo>
                <a:lnTo>
                  <a:pt x="5286" y="5582"/>
                </a:lnTo>
                <a:lnTo>
                  <a:pt x="5288" y="5578"/>
                </a:lnTo>
                <a:lnTo>
                  <a:pt x="5290" y="5575"/>
                </a:lnTo>
                <a:lnTo>
                  <a:pt x="5294" y="5570"/>
                </a:lnTo>
                <a:lnTo>
                  <a:pt x="5296" y="5566"/>
                </a:lnTo>
                <a:lnTo>
                  <a:pt x="5295" y="5561"/>
                </a:lnTo>
                <a:lnTo>
                  <a:pt x="5294" y="5554"/>
                </a:lnTo>
                <a:lnTo>
                  <a:pt x="5292" y="5551"/>
                </a:lnTo>
                <a:lnTo>
                  <a:pt x="5291" y="5548"/>
                </a:lnTo>
                <a:lnTo>
                  <a:pt x="5291" y="5544"/>
                </a:lnTo>
                <a:lnTo>
                  <a:pt x="5291" y="5541"/>
                </a:lnTo>
                <a:lnTo>
                  <a:pt x="5294" y="5538"/>
                </a:lnTo>
                <a:lnTo>
                  <a:pt x="5296" y="5535"/>
                </a:lnTo>
                <a:lnTo>
                  <a:pt x="5298" y="5531"/>
                </a:lnTo>
                <a:lnTo>
                  <a:pt x="5303" y="5528"/>
                </a:lnTo>
                <a:lnTo>
                  <a:pt x="5315" y="5518"/>
                </a:lnTo>
                <a:lnTo>
                  <a:pt x="5329" y="5507"/>
                </a:lnTo>
                <a:lnTo>
                  <a:pt x="5336" y="5504"/>
                </a:lnTo>
                <a:lnTo>
                  <a:pt x="5345" y="5499"/>
                </a:lnTo>
                <a:lnTo>
                  <a:pt x="5352" y="5498"/>
                </a:lnTo>
                <a:lnTo>
                  <a:pt x="5359" y="5497"/>
                </a:lnTo>
                <a:lnTo>
                  <a:pt x="5374" y="5499"/>
                </a:lnTo>
                <a:lnTo>
                  <a:pt x="5393" y="5499"/>
                </a:lnTo>
                <a:lnTo>
                  <a:pt x="5402" y="5499"/>
                </a:lnTo>
                <a:lnTo>
                  <a:pt x="5411" y="5497"/>
                </a:lnTo>
                <a:lnTo>
                  <a:pt x="5418" y="5494"/>
                </a:lnTo>
                <a:lnTo>
                  <a:pt x="5425" y="5491"/>
                </a:lnTo>
                <a:lnTo>
                  <a:pt x="5436" y="5480"/>
                </a:lnTo>
                <a:lnTo>
                  <a:pt x="5444" y="5472"/>
                </a:lnTo>
                <a:lnTo>
                  <a:pt x="5448" y="5468"/>
                </a:lnTo>
                <a:lnTo>
                  <a:pt x="5453" y="5466"/>
                </a:lnTo>
                <a:lnTo>
                  <a:pt x="5459" y="5465"/>
                </a:lnTo>
                <a:lnTo>
                  <a:pt x="5466" y="5466"/>
                </a:lnTo>
                <a:lnTo>
                  <a:pt x="5480" y="5468"/>
                </a:lnTo>
                <a:lnTo>
                  <a:pt x="5492" y="5471"/>
                </a:lnTo>
                <a:lnTo>
                  <a:pt x="5497" y="5471"/>
                </a:lnTo>
                <a:lnTo>
                  <a:pt x="5502" y="5469"/>
                </a:lnTo>
                <a:lnTo>
                  <a:pt x="5506" y="5468"/>
                </a:lnTo>
                <a:lnTo>
                  <a:pt x="5510" y="5465"/>
                </a:lnTo>
                <a:lnTo>
                  <a:pt x="5512" y="5460"/>
                </a:lnTo>
                <a:lnTo>
                  <a:pt x="5515" y="5454"/>
                </a:lnTo>
                <a:lnTo>
                  <a:pt x="5515" y="5447"/>
                </a:lnTo>
                <a:lnTo>
                  <a:pt x="5513" y="5440"/>
                </a:lnTo>
                <a:lnTo>
                  <a:pt x="5511" y="5424"/>
                </a:lnTo>
                <a:lnTo>
                  <a:pt x="5506" y="5414"/>
                </a:lnTo>
                <a:lnTo>
                  <a:pt x="5502" y="5404"/>
                </a:lnTo>
                <a:lnTo>
                  <a:pt x="5494" y="5392"/>
                </a:lnTo>
                <a:lnTo>
                  <a:pt x="5487" y="5379"/>
                </a:lnTo>
                <a:lnTo>
                  <a:pt x="5483" y="5367"/>
                </a:lnTo>
                <a:lnTo>
                  <a:pt x="5478" y="5352"/>
                </a:lnTo>
                <a:lnTo>
                  <a:pt x="5475" y="5332"/>
                </a:lnTo>
                <a:lnTo>
                  <a:pt x="5473" y="5311"/>
                </a:lnTo>
                <a:lnTo>
                  <a:pt x="5471" y="5296"/>
                </a:lnTo>
                <a:lnTo>
                  <a:pt x="5468" y="5283"/>
                </a:lnTo>
                <a:lnTo>
                  <a:pt x="5463" y="5272"/>
                </a:lnTo>
                <a:lnTo>
                  <a:pt x="5460" y="5267"/>
                </a:lnTo>
                <a:lnTo>
                  <a:pt x="5456" y="5264"/>
                </a:lnTo>
                <a:lnTo>
                  <a:pt x="5453" y="5260"/>
                </a:lnTo>
                <a:lnTo>
                  <a:pt x="5448" y="5258"/>
                </a:lnTo>
                <a:lnTo>
                  <a:pt x="5437" y="5254"/>
                </a:lnTo>
                <a:lnTo>
                  <a:pt x="5425" y="5248"/>
                </a:lnTo>
                <a:lnTo>
                  <a:pt x="5421" y="5245"/>
                </a:lnTo>
                <a:lnTo>
                  <a:pt x="5415" y="5241"/>
                </a:lnTo>
                <a:lnTo>
                  <a:pt x="5411" y="5235"/>
                </a:lnTo>
                <a:lnTo>
                  <a:pt x="5408" y="5228"/>
                </a:lnTo>
                <a:lnTo>
                  <a:pt x="5403" y="5213"/>
                </a:lnTo>
                <a:lnTo>
                  <a:pt x="5400" y="5198"/>
                </a:lnTo>
                <a:lnTo>
                  <a:pt x="5398" y="5191"/>
                </a:lnTo>
                <a:lnTo>
                  <a:pt x="5396" y="5184"/>
                </a:lnTo>
                <a:lnTo>
                  <a:pt x="5391" y="5177"/>
                </a:lnTo>
                <a:lnTo>
                  <a:pt x="5384" y="5169"/>
                </a:lnTo>
                <a:lnTo>
                  <a:pt x="5365" y="5153"/>
                </a:lnTo>
                <a:lnTo>
                  <a:pt x="5342" y="5139"/>
                </a:lnTo>
                <a:lnTo>
                  <a:pt x="5322" y="5126"/>
                </a:lnTo>
                <a:lnTo>
                  <a:pt x="5305" y="5115"/>
                </a:lnTo>
                <a:lnTo>
                  <a:pt x="5298" y="5110"/>
                </a:lnTo>
                <a:lnTo>
                  <a:pt x="5292" y="5106"/>
                </a:lnTo>
                <a:lnTo>
                  <a:pt x="5286" y="5100"/>
                </a:lnTo>
                <a:lnTo>
                  <a:pt x="5282" y="5094"/>
                </a:lnTo>
                <a:lnTo>
                  <a:pt x="5277" y="5088"/>
                </a:lnTo>
                <a:lnTo>
                  <a:pt x="5273" y="5081"/>
                </a:lnTo>
                <a:lnTo>
                  <a:pt x="5271" y="5074"/>
                </a:lnTo>
                <a:lnTo>
                  <a:pt x="5271" y="5067"/>
                </a:lnTo>
                <a:lnTo>
                  <a:pt x="5271" y="5051"/>
                </a:lnTo>
                <a:lnTo>
                  <a:pt x="5272" y="5038"/>
                </a:lnTo>
                <a:lnTo>
                  <a:pt x="5274" y="5032"/>
                </a:lnTo>
                <a:lnTo>
                  <a:pt x="5277" y="5027"/>
                </a:lnTo>
                <a:lnTo>
                  <a:pt x="5280" y="5025"/>
                </a:lnTo>
                <a:lnTo>
                  <a:pt x="5285" y="5023"/>
                </a:lnTo>
                <a:lnTo>
                  <a:pt x="5296" y="5020"/>
                </a:lnTo>
                <a:lnTo>
                  <a:pt x="5305" y="5017"/>
                </a:lnTo>
                <a:lnTo>
                  <a:pt x="5309" y="5015"/>
                </a:lnTo>
                <a:lnTo>
                  <a:pt x="5311" y="5012"/>
                </a:lnTo>
                <a:lnTo>
                  <a:pt x="5314" y="5008"/>
                </a:lnTo>
                <a:lnTo>
                  <a:pt x="5314" y="5004"/>
                </a:lnTo>
                <a:lnTo>
                  <a:pt x="5313" y="4990"/>
                </a:lnTo>
                <a:lnTo>
                  <a:pt x="5307" y="4974"/>
                </a:lnTo>
                <a:lnTo>
                  <a:pt x="5301" y="4958"/>
                </a:lnTo>
                <a:lnTo>
                  <a:pt x="5294" y="4948"/>
                </a:lnTo>
                <a:lnTo>
                  <a:pt x="5283" y="4932"/>
                </a:lnTo>
                <a:lnTo>
                  <a:pt x="5267" y="4910"/>
                </a:lnTo>
                <a:lnTo>
                  <a:pt x="5251" y="4886"/>
                </a:lnTo>
                <a:lnTo>
                  <a:pt x="5239" y="4868"/>
                </a:lnTo>
                <a:lnTo>
                  <a:pt x="5232" y="4854"/>
                </a:lnTo>
                <a:lnTo>
                  <a:pt x="5227" y="4842"/>
                </a:lnTo>
                <a:lnTo>
                  <a:pt x="5226" y="4831"/>
                </a:lnTo>
                <a:lnTo>
                  <a:pt x="5226" y="4823"/>
                </a:lnTo>
                <a:lnTo>
                  <a:pt x="5229" y="4816"/>
                </a:lnTo>
                <a:lnTo>
                  <a:pt x="5233" y="4810"/>
                </a:lnTo>
                <a:lnTo>
                  <a:pt x="5239" y="4805"/>
                </a:lnTo>
                <a:lnTo>
                  <a:pt x="5246" y="4801"/>
                </a:lnTo>
                <a:lnTo>
                  <a:pt x="5253" y="4799"/>
                </a:lnTo>
                <a:lnTo>
                  <a:pt x="5263" y="4797"/>
                </a:lnTo>
                <a:lnTo>
                  <a:pt x="5271" y="4796"/>
                </a:lnTo>
                <a:lnTo>
                  <a:pt x="5280" y="4794"/>
                </a:lnTo>
                <a:lnTo>
                  <a:pt x="5297" y="4793"/>
                </a:lnTo>
                <a:lnTo>
                  <a:pt x="5311" y="4792"/>
                </a:lnTo>
                <a:lnTo>
                  <a:pt x="5327" y="4790"/>
                </a:lnTo>
                <a:lnTo>
                  <a:pt x="5343" y="4784"/>
                </a:lnTo>
                <a:lnTo>
                  <a:pt x="5361" y="4776"/>
                </a:lnTo>
                <a:lnTo>
                  <a:pt x="5383" y="4765"/>
                </a:lnTo>
                <a:lnTo>
                  <a:pt x="5404" y="4753"/>
                </a:lnTo>
                <a:lnTo>
                  <a:pt x="5423" y="4743"/>
                </a:lnTo>
                <a:lnTo>
                  <a:pt x="5433" y="4740"/>
                </a:lnTo>
                <a:lnTo>
                  <a:pt x="5442" y="4737"/>
                </a:lnTo>
                <a:lnTo>
                  <a:pt x="5452" y="4736"/>
                </a:lnTo>
                <a:lnTo>
                  <a:pt x="5460" y="4736"/>
                </a:lnTo>
                <a:lnTo>
                  <a:pt x="5480" y="4738"/>
                </a:lnTo>
                <a:lnTo>
                  <a:pt x="5504" y="4740"/>
                </a:lnTo>
                <a:lnTo>
                  <a:pt x="5529" y="4741"/>
                </a:lnTo>
                <a:lnTo>
                  <a:pt x="5553" y="4740"/>
                </a:lnTo>
                <a:lnTo>
                  <a:pt x="5579" y="4738"/>
                </a:lnTo>
                <a:lnTo>
                  <a:pt x="5605" y="4737"/>
                </a:lnTo>
                <a:lnTo>
                  <a:pt x="5626" y="4736"/>
                </a:lnTo>
                <a:lnTo>
                  <a:pt x="5641" y="4734"/>
                </a:lnTo>
                <a:lnTo>
                  <a:pt x="5654" y="4730"/>
                </a:lnTo>
                <a:lnTo>
                  <a:pt x="5673" y="4723"/>
                </a:lnTo>
                <a:lnTo>
                  <a:pt x="5685" y="4718"/>
                </a:lnTo>
                <a:lnTo>
                  <a:pt x="5695" y="4715"/>
                </a:lnTo>
                <a:lnTo>
                  <a:pt x="5707" y="4712"/>
                </a:lnTo>
                <a:lnTo>
                  <a:pt x="5718" y="4710"/>
                </a:lnTo>
                <a:lnTo>
                  <a:pt x="5730" y="4710"/>
                </a:lnTo>
                <a:lnTo>
                  <a:pt x="5740" y="4710"/>
                </a:lnTo>
                <a:lnTo>
                  <a:pt x="5751" y="4710"/>
                </a:lnTo>
                <a:lnTo>
                  <a:pt x="5762" y="4711"/>
                </a:lnTo>
                <a:lnTo>
                  <a:pt x="5781" y="4715"/>
                </a:lnTo>
                <a:lnTo>
                  <a:pt x="5798" y="4717"/>
                </a:lnTo>
                <a:lnTo>
                  <a:pt x="5805" y="4717"/>
                </a:lnTo>
                <a:lnTo>
                  <a:pt x="5813" y="4717"/>
                </a:lnTo>
                <a:lnTo>
                  <a:pt x="5822" y="4716"/>
                </a:lnTo>
                <a:lnTo>
                  <a:pt x="5832" y="4714"/>
                </a:lnTo>
                <a:lnTo>
                  <a:pt x="5842" y="4712"/>
                </a:lnTo>
                <a:lnTo>
                  <a:pt x="5850" y="4709"/>
                </a:lnTo>
                <a:lnTo>
                  <a:pt x="5858" y="4705"/>
                </a:lnTo>
                <a:lnTo>
                  <a:pt x="5865" y="4702"/>
                </a:lnTo>
                <a:lnTo>
                  <a:pt x="5876" y="4696"/>
                </a:lnTo>
                <a:lnTo>
                  <a:pt x="5887" y="4691"/>
                </a:lnTo>
                <a:lnTo>
                  <a:pt x="5897" y="4690"/>
                </a:lnTo>
                <a:lnTo>
                  <a:pt x="5910" y="4689"/>
                </a:lnTo>
                <a:lnTo>
                  <a:pt x="5922" y="4689"/>
                </a:lnTo>
                <a:lnTo>
                  <a:pt x="5932" y="4687"/>
                </a:lnTo>
                <a:lnTo>
                  <a:pt x="5940" y="4686"/>
                </a:lnTo>
                <a:lnTo>
                  <a:pt x="5951" y="4681"/>
                </a:lnTo>
                <a:lnTo>
                  <a:pt x="5963" y="4677"/>
                </a:lnTo>
                <a:lnTo>
                  <a:pt x="5975" y="4674"/>
                </a:lnTo>
                <a:lnTo>
                  <a:pt x="5981" y="4674"/>
                </a:lnTo>
                <a:lnTo>
                  <a:pt x="5985" y="4674"/>
                </a:lnTo>
                <a:lnTo>
                  <a:pt x="5990" y="4674"/>
                </a:lnTo>
                <a:lnTo>
                  <a:pt x="5995" y="4675"/>
                </a:lnTo>
                <a:lnTo>
                  <a:pt x="6003" y="4678"/>
                </a:lnTo>
                <a:lnTo>
                  <a:pt x="6012" y="4680"/>
                </a:lnTo>
                <a:lnTo>
                  <a:pt x="6015" y="4680"/>
                </a:lnTo>
                <a:lnTo>
                  <a:pt x="6019" y="4679"/>
                </a:lnTo>
                <a:lnTo>
                  <a:pt x="6021" y="4678"/>
                </a:lnTo>
                <a:lnTo>
                  <a:pt x="6023" y="4674"/>
                </a:lnTo>
                <a:lnTo>
                  <a:pt x="6028" y="4668"/>
                </a:lnTo>
                <a:lnTo>
                  <a:pt x="6034" y="4664"/>
                </a:lnTo>
                <a:lnTo>
                  <a:pt x="6038" y="4661"/>
                </a:lnTo>
                <a:lnTo>
                  <a:pt x="6041" y="4659"/>
                </a:lnTo>
                <a:lnTo>
                  <a:pt x="6046" y="4659"/>
                </a:lnTo>
                <a:lnTo>
                  <a:pt x="6052" y="4659"/>
                </a:lnTo>
                <a:lnTo>
                  <a:pt x="6057" y="4659"/>
                </a:lnTo>
                <a:lnTo>
                  <a:pt x="6060" y="4656"/>
                </a:lnTo>
                <a:lnTo>
                  <a:pt x="6064" y="4655"/>
                </a:lnTo>
                <a:lnTo>
                  <a:pt x="6067" y="4652"/>
                </a:lnTo>
                <a:lnTo>
                  <a:pt x="6071" y="4649"/>
                </a:lnTo>
                <a:lnTo>
                  <a:pt x="6077" y="4648"/>
                </a:lnTo>
                <a:lnTo>
                  <a:pt x="6084" y="4646"/>
                </a:lnTo>
                <a:lnTo>
                  <a:pt x="6095" y="4646"/>
                </a:lnTo>
                <a:lnTo>
                  <a:pt x="6120" y="4647"/>
                </a:lnTo>
                <a:lnTo>
                  <a:pt x="6147" y="4647"/>
                </a:lnTo>
                <a:lnTo>
                  <a:pt x="6172" y="4648"/>
                </a:lnTo>
                <a:lnTo>
                  <a:pt x="6193" y="4648"/>
                </a:lnTo>
                <a:lnTo>
                  <a:pt x="6210" y="4649"/>
                </a:lnTo>
                <a:lnTo>
                  <a:pt x="6221" y="4649"/>
                </a:lnTo>
                <a:lnTo>
                  <a:pt x="6218" y="4641"/>
                </a:lnTo>
                <a:lnTo>
                  <a:pt x="6217" y="4624"/>
                </a:lnTo>
                <a:lnTo>
                  <a:pt x="6220" y="4609"/>
                </a:lnTo>
                <a:lnTo>
                  <a:pt x="6221" y="4595"/>
                </a:lnTo>
                <a:lnTo>
                  <a:pt x="6223" y="4582"/>
                </a:lnTo>
                <a:lnTo>
                  <a:pt x="6224" y="4572"/>
                </a:lnTo>
                <a:lnTo>
                  <a:pt x="6225" y="4565"/>
                </a:lnTo>
                <a:lnTo>
                  <a:pt x="6227" y="4558"/>
                </a:lnTo>
                <a:lnTo>
                  <a:pt x="6225" y="4549"/>
                </a:lnTo>
                <a:lnTo>
                  <a:pt x="6225" y="4541"/>
                </a:lnTo>
                <a:lnTo>
                  <a:pt x="6222" y="4523"/>
                </a:lnTo>
                <a:lnTo>
                  <a:pt x="6217" y="4504"/>
                </a:lnTo>
                <a:lnTo>
                  <a:pt x="6211" y="4484"/>
                </a:lnTo>
                <a:lnTo>
                  <a:pt x="6206" y="4460"/>
                </a:lnTo>
                <a:lnTo>
                  <a:pt x="6203" y="4437"/>
                </a:lnTo>
                <a:lnTo>
                  <a:pt x="6202" y="4414"/>
                </a:lnTo>
                <a:lnTo>
                  <a:pt x="6201" y="4391"/>
                </a:lnTo>
                <a:lnTo>
                  <a:pt x="6201" y="4368"/>
                </a:lnTo>
                <a:lnTo>
                  <a:pt x="6201" y="4356"/>
                </a:lnTo>
                <a:lnTo>
                  <a:pt x="6201" y="4345"/>
                </a:lnTo>
                <a:lnTo>
                  <a:pt x="6203" y="4337"/>
                </a:lnTo>
                <a:lnTo>
                  <a:pt x="6205" y="4328"/>
                </a:lnTo>
                <a:lnTo>
                  <a:pt x="6212" y="4314"/>
                </a:lnTo>
                <a:lnTo>
                  <a:pt x="6222" y="4300"/>
                </a:lnTo>
                <a:lnTo>
                  <a:pt x="6234" y="4284"/>
                </a:lnTo>
                <a:lnTo>
                  <a:pt x="6245" y="4271"/>
                </a:lnTo>
                <a:lnTo>
                  <a:pt x="6254" y="4258"/>
                </a:lnTo>
                <a:lnTo>
                  <a:pt x="6262" y="4246"/>
                </a:lnTo>
                <a:lnTo>
                  <a:pt x="6268" y="4234"/>
                </a:lnTo>
                <a:lnTo>
                  <a:pt x="6273" y="4224"/>
                </a:lnTo>
                <a:lnTo>
                  <a:pt x="6277" y="4210"/>
                </a:lnTo>
                <a:lnTo>
                  <a:pt x="6279" y="4191"/>
                </a:lnTo>
                <a:lnTo>
                  <a:pt x="6281" y="4170"/>
                </a:lnTo>
                <a:lnTo>
                  <a:pt x="6284" y="4155"/>
                </a:lnTo>
                <a:lnTo>
                  <a:pt x="6286" y="4138"/>
                </a:lnTo>
                <a:lnTo>
                  <a:pt x="6290" y="4119"/>
                </a:lnTo>
                <a:lnTo>
                  <a:pt x="6293" y="4098"/>
                </a:lnTo>
                <a:lnTo>
                  <a:pt x="6294" y="4078"/>
                </a:lnTo>
                <a:lnTo>
                  <a:pt x="6294" y="4069"/>
                </a:lnTo>
                <a:lnTo>
                  <a:pt x="6294" y="4062"/>
                </a:lnTo>
                <a:lnTo>
                  <a:pt x="6296" y="4057"/>
                </a:lnTo>
                <a:lnTo>
                  <a:pt x="6298" y="4054"/>
                </a:lnTo>
                <a:lnTo>
                  <a:pt x="6300" y="4053"/>
                </a:lnTo>
                <a:lnTo>
                  <a:pt x="6304" y="4053"/>
                </a:lnTo>
                <a:lnTo>
                  <a:pt x="6309" y="4054"/>
                </a:lnTo>
                <a:lnTo>
                  <a:pt x="6315" y="4057"/>
                </a:lnTo>
                <a:lnTo>
                  <a:pt x="6334" y="4067"/>
                </a:lnTo>
                <a:lnTo>
                  <a:pt x="6356" y="4078"/>
                </a:lnTo>
                <a:lnTo>
                  <a:pt x="6380" y="4088"/>
                </a:lnTo>
                <a:lnTo>
                  <a:pt x="6400" y="4097"/>
                </a:lnTo>
                <a:lnTo>
                  <a:pt x="6414" y="4101"/>
                </a:lnTo>
                <a:lnTo>
                  <a:pt x="6426" y="4103"/>
                </a:lnTo>
                <a:lnTo>
                  <a:pt x="6431" y="4103"/>
                </a:lnTo>
                <a:lnTo>
                  <a:pt x="6436" y="4101"/>
                </a:lnTo>
                <a:lnTo>
                  <a:pt x="6442" y="4099"/>
                </a:lnTo>
                <a:lnTo>
                  <a:pt x="6448" y="4095"/>
                </a:lnTo>
                <a:lnTo>
                  <a:pt x="6460" y="4088"/>
                </a:lnTo>
                <a:lnTo>
                  <a:pt x="6470" y="4081"/>
                </a:lnTo>
                <a:lnTo>
                  <a:pt x="6483" y="4074"/>
                </a:lnTo>
                <a:lnTo>
                  <a:pt x="6498" y="4068"/>
                </a:lnTo>
                <a:lnTo>
                  <a:pt x="6519" y="4065"/>
                </a:lnTo>
                <a:lnTo>
                  <a:pt x="6542" y="4062"/>
                </a:lnTo>
                <a:lnTo>
                  <a:pt x="6554" y="4061"/>
                </a:lnTo>
                <a:lnTo>
                  <a:pt x="6564" y="4059"/>
                </a:lnTo>
                <a:lnTo>
                  <a:pt x="6569" y="4056"/>
                </a:lnTo>
                <a:lnTo>
                  <a:pt x="6573" y="4055"/>
                </a:lnTo>
                <a:lnTo>
                  <a:pt x="6577" y="4051"/>
                </a:lnTo>
                <a:lnTo>
                  <a:pt x="6580" y="4049"/>
                </a:lnTo>
                <a:lnTo>
                  <a:pt x="6584" y="4042"/>
                </a:lnTo>
                <a:lnTo>
                  <a:pt x="6587" y="4034"/>
                </a:lnTo>
                <a:lnTo>
                  <a:pt x="6588" y="4025"/>
                </a:lnTo>
                <a:lnTo>
                  <a:pt x="6588" y="4017"/>
                </a:lnTo>
                <a:lnTo>
                  <a:pt x="6588" y="4007"/>
                </a:lnTo>
                <a:lnTo>
                  <a:pt x="6590" y="3999"/>
                </a:lnTo>
                <a:lnTo>
                  <a:pt x="6592" y="3994"/>
                </a:lnTo>
                <a:lnTo>
                  <a:pt x="6593" y="3990"/>
                </a:lnTo>
                <a:lnTo>
                  <a:pt x="6596" y="3985"/>
                </a:lnTo>
                <a:lnTo>
                  <a:pt x="6599" y="3980"/>
                </a:lnTo>
                <a:lnTo>
                  <a:pt x="6613" y="3962"/>
                </a:lnTo>
                <a:lnTo>
                  <a:pt x="6627" y="3946"/>
                </a:lnTo>
                <a:lnTo>
                  <a:pt x="6642" y="3929"/>
                </a:lnTo>
                <a:lnTo>
                  <a:pt x="6656" y="3916"/>
                </a:lnTo>
                <a:lnTo>
                  <a:pt x="6663" y="3910"/>
                </a:lnTo>
                <a:lnTo>
                  <a:pt x="6669" y="3904"/>
                </a:lnTo>
                <a:lnTo>
                  <a:pt x="6672" y="3898"/>
                </a:lnTo>
                <a:lnTo>
                  <a:pt x="6676" y="3893"/>
                </a:lnTo>
                <a:lnTo>
                  <a:pt x="6681" y="3883"/>
                </a:lnTo>
                <a:lnTo>
                  <a:pt x="6684" y="3873"/>
                </a:lnTo>
                <a:lnTo>
                  <a:pt x="6687" y="3868"/>
                </a:lnTo>
                <a:lnTo>
                  <a:pt x="6690" y="3862"/>
                </a:lnTo>
                <a:lnTo>
                  <a:pt x="6695" y="3857"/>
                </a:lnTo>
                <a:lnTo>
                  <a:pt x="6702" y="3849"/>
                </a:lnTo>
                <a:lnTo>
                  <a:pt x="6716" y="3838"/>
                </a:lnTo>
                <a:lnTo>
                  <a:pt x="6732" y="3826"/>
                </a:lnTo>
                <a:lnTo>
                  <a:pt x="6751" y="3810"/>
                </a:lnTo>
                <a:lnTo>
                  <a:pt x="6776" y="3791"/>
                </a:lnTo>
                <a:lnTo>
                  <a:pt x="6802" y="3771"/>
                </a:lnTo>
                <a:lnTo>
                  <a:pt x="6826" y="3753"/>
                </a:lnTo>
                <a:lnTo>
                  <a:pt x="6848" y="3738"/>
                </a:lnTo>
                <a:lnTo>
                  <a:pt x="6872" y="3721"/>
                </a:lnTo>
                <a:lnTo>
                  <a:pt x="6895" y="3707"/>
                </a:lnTo>
                <a:lnTo>
                  <a:pt x="6911" y="3697"/>
                </a:lnTo>
                <a:lnTo>
                  <a:pt x="6915" y="3696"/>
                </a:lnTo>
                <a:lnTo>
                  <a:pt x="6919" y="3696"/>
                </a:lnTo>
                <a:lnTo>
                  <a:pt x="6923" y="3696"/>
                </a:lnTo>
                <a:lnTo>
                  <a:pt x="6929" y="3697"/>
                </a:lnTo>
                <a:lnTo>
                  <a:pt x="6942" y="3701"/>
                </a:lnTo>
                <a:lnTo>
                  <a:pt x="6958" y="3706"/>
                </a:lnTo>
                <a:lnTo>
                  <a:pt x="6973" y="3709"/>
                </a:lnTo>
                <a:lnTo>
                  <a:pt x="6989" y="3713"/>
                </a:lnTo>
                <a:lnTo>
                  <a:pt x="6997" y="3713"/>
                </a:lnTo>
                <a:lnTo>
                  <a:pt x="7004" y="3713"/>
                </a:lnTo>
                <a:lnTo>
                  <a:pt x="7011" y="3712"/>
                </a:lnTo>
                <a:lnTo>
                  <a:pt x="7018" y="3709"/>
                </a:lnTo>
                <a:lnTo>
                  <a:pt x="7026" y="3707"/>
                </a:lnTo>
                <a:lnTo>
                  <a:pt x="7031" y="3702"/>
                </a:lnTo>
                <a:lnTo>
                  <a:pt x="7039" y="3697"/>
                </a:lnTo>
                <a:lnTo>
                  <a:pt x="7045" y="3691"/>
                </a:lnTo>
                <a:lnTo>
                  <a:pt x="7058" y="3677"/>
                </a:lnTo>
                <a:lnTo>
                  <a:pt x="7069" y="3663"/>
                </a:lnTo>
                <a:lnTo>
                  <a:pt x="7081" y="3649"/>
                </a:lnTo>
                <a:lnTo>
                  <a:pt x="7092" y="3637"/>
                </a:lnTo>
                <a:lnTo>
                  <a:pt x="7097" y="3631"/>
                </a:lnTo>
                <a:lnTo>
                  <a:pt x="7102" y="3627"/>
                </a:lnTo>
                <a:lnTo>
                  <a:pt x="7108" y="3624"/>
                </a:lnTo>
                <a:lnTo>
                  <a:pt x="7112" y="3622"/>
                </a:lnTo>
                <a:lnTo>
                  <a:pt x="7131" y="3619"/>
                </a:lnTo>
                <a:lnTo>
                  <a:pt x="7150" y="3616"/>
                </a:lnTo>
                <a:lnTo>
                  <a:pt x="7171" y="3614"/>
                </a:lnTo>
                <a:lnTo>
                  <a:pt x="7191" y="3612"/>
                </a:lnTo>
                <a:lnTo>
                  <a:pt x="7206" y="3609"/>
                </a:lnTo>
                <a:lnTo>
                  <a:pt x="7217" y="3609"/>
                </a:lnTo>
                <a:lnTo>
                  <a:pt x="7228" y="3609"/>
                </a:lnTo>
                <a:lnTo>
                  <a:pt x="7239" y="3612"/>
                </a:lnTo>
                <a:lnTo>
                  <a:pt x="7260" y="3619"/>
                </a:lnTo>
                <a:lnTo>
                  <a:pt x="7272" y="3625"/>
                </a:lnTo>
                <a:lnTo>
                  <a:pt x="7283" y="3626"/>
                </a:lnTo>
                <a:lnTo>
                  <a:pt x="7302" y="3625"/>
                </a:lnTo>
                <a:lnTo>
                  <a:pt x="7325" y="3622"/>
                </a:lnTo>
                <a:lnTo>
                  <a:pt x="7345" y="3619"/>
                </a:lnTo>
                <a:lnTo>
                  <a:pt x="7358" y="3615"/>
                </a:lnTo>
                <a:lnTo>
                  <a:pt x="7374" y="3610"/>
                </a:lnTo>
                <a:lnTo>
                  <a:pt x="7381" y="3608"/>
                </a:lnTo>
                <a:lnTo>
                  <a:pt x="7387" y="3605"/>
                </a:lnTo>
                <a:lnTo>
                  <a:pt x="7393" y="3601"/>
                </a:lnTo>
                <a:lnTo>
                  <a:pt x="7398" y="3597"/>
                </a:lnTo>
                <a:lnTo>
                  <a:pt x="7400" y="3594"/>
                </a:lnTo>
                <a:lnTo>
                  <a:pt x="7401" y="3590"/>
                </a:lnTo>
                <a:lnTo>
                  <a:pt x="7401" y="3587"/>
                </a:lnTo>
                <a:lnTo>
                  <a:pt x="7402" y="3583"/>
                </a:lnTo>
                <a:lnTo>
                  <a:pt x="7406" y="3559"/>
                </a:lnTo>
                <a:lnTo>
                  <a:pt x="7411" y="3525"/>
                </a:lnTo>
                <a:lnTo>
                  <a:pt x="7415" y="3488"/>
                </a:lnTo>
                <a:lnTo>
                  <a:pt x="7419" y="3460"/>
                </a:lnTo>
                <a:lnTo>
                  <a:pt x="7421" y="3432"/>
                </a:lnTo>
                <a:lnTo>
                  <a:pt x="7425" y="3398"/>
                </a:lnTo>
                <a:lnTo>
                  <a:pt x="7428" y="3367"/>
                </a:lnTo>
                <a:lnTo>
                  <a:pt x="7431" y="3344"/>
                </a:lnTo>
                <a:lnTo>
                  <a:pt x="7431" y="3335"/>
                </a:lnTo>
                <a:lnTo>
                  <a:pt x="7431" y="3326"/>
                </a:lnTo>
                <a:lnTo>
                  <a:pt x="7431" y="3322"/>
                </a:lnTo>
                <a:lnTo>
                  <a:pt x="7432" y="3317"/>
                </a:lnTo>
                <a:lnTo>
                  <a:pt x="7433" y="3313"/>
                </a:lnTo>
                <a:lnTo>
                  <a:pt x="7436" y="3310"/>
                </a:lnTo>
                <a:lnTo>
                  <a:pt x="7439" y="3306"/>
                </a:lnTo>
                <a:lnTo>
                  <a:pt x="7446" y="3303"/>
                </a:lnTo>
                <a:lnTo>
                  <a:pt x="7452" y="3300"/>
                </a:lnTo>
                <a:lnTo>
                  <a:pt x="7459" y="3298"/>
                </a:lnTo>
                <a:lnTo>
                  <a:pt x="7475" y="3291"/>
                </a:lnTo>
                <a:lnTo>
                  <a:pt x="7492" y="3284"/>
                </a:lnTo>
                <a:lnTo>
                  <a:pt x="7508" y="3279"/>
                </a:lnTo>
                <a:lnTo>
                  <a:pt x="7521" y="3274"/>
                </a:lnTo>
                <a:lnTo>
                  <a:pt x="7537" y="3271"/>
                </a:lnTo>
                <a:lnTo>
                  <a:pt x="7546" y="3269"/>
                </a:lnTo>
                <a:lnTo>
                  <a:pt x="7555" y="3267"/>
                </a:lnTo>
                <a:lnTo>
                  <a:pt x="7557" y="3266"/>
                </a:lnTo>
                <a:lnTo>
                  <a:pt x="7557" y="3260"/>
                </a:lnTo>
                <a:lnTo>
                  <a:pt x="7557" y="325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13" name="湖南">
            <a:extLst>
              <a:ext uri="{FF2B5EF4-FFF2-40B4-BE49-F238E27FC236}">
                <a16:creationId xmlns:a16="http://schemas.microsoft.com/office/drawing/2014/main" id="{273493A5-C48C-8581-07F7-7702BA7FAB47}"/>
              </a:ext>
            </a:extLst>
          </p:cNvPr>
          <p:cNvSpPr/>
          <p:nvPr/>
        </p:nvSpPr>
        <p:spPr bwMode="auto">
          <a:xfrm>
            <a:off x="5547633" y="1823106"/>
            <a:ext cx="1007344" cy="1146286"/>
          </a:xfrm>
          <a:custGeom>
            <a:avLst/>
            <a:gdLst>
              <a:gd name="T0" fmla="*/ 1870 w 2092"/>
              <a:gd name="T1" fmla="*/ 2073 h 2386"/>
              <a:gd name="T2" fmla="*/ 1729 w 2092"/>
              <a:gd name="T3" fmla="*/ 1997 h 2386"/>
              <a:gd name="T4" fmla="*/ 1575 w 2092"/>
              <a:gd name="T5" fmla="*/ 2103 h 2386"/>
              <a:gd name="T6" fmla="*/ 1639 w 2092"/>
              <a:gd name="T7" fmla="*/ 2220 h 2386"/>
              <a:gd name="T8" fmla="*/ 1554 w 2092"/>
              <a:gd name="T9" fmla="*/ 2265 h 2386"/>
              <a:gd name="T10" fmla="*/ 1347 w 2092"/>
              <a:gd name="T11" fmla="*/ 2157 h 2386"/>
              <a:gd name="T12" fmla="*/ 1280 w 2092"/>
              <a:gd name="T13" fmla="*/ 2308 h 2386"/>
              <a:gd name="T14" fmla="*/ 1071 w 2092"/>
              <a:gd name="T15" fmla="*/ 2386 h 2386"/>
              <a:gd name="T16" fmla="*/ 1030 w 2092"/>
              <a:gd name="T17" fmla="*/ 2244 h 2386"/>
              <a:gd name="T18" fmla="*/ 979 w 2092"/>
              <a:gd name="T19" fmla="*/ 2191 h 2386"/>
              <a:gd name="T20" fmla="*/ 857 w 2092"/>
              <a:gd name="T21" fmla="*/ 2273 h 2386"/>
              <a:gd name="T22" fmla="*/ 897 w 2092"/>
              <a:gd name="T23" fmla="*/ 2110 h 2386"/>
              <a:gd name="T24" fmla="*/ 979 w 2092"/>
              <a:gd name="T25" fmla="*/ 1903 h 2386"/>
              <a:gd name="T26" fmla="*/ 963 w 2092"/>
              <a:gd name="T27" fmla="*/ 1854 h 2386"/>
              <a:gd name="T28" fmla="*/ 948 w 2092"/>
              <a:gd name="T29" fmla="*/ 1737 h 2386"/>
              <a:gd name="T30" fmla="*/ 814 w 2092"/>
              <a:gd name="T31" fmla="*/ 1645 h 2386"/>
              <a:gd name="T32" fmla="*/ 667 w 2092"/>
              <a:gd name="T33" fmla="*/ 1677 h 2386"/>
              <a:gd name="T34" fmla="*/ 555 w 2092"/>
              <a:gd name="T35" fmla="*/ 1815 h 2386"/>
              <a:gd name="T36" fmla="*/ 491 w 2092"/>
              <a:gd name="T37" fmla="*/ 1740 h 2386"/>
              <a:gd name="T38" fmla="*/ 378 w 2092"/>
              <a:gd name="T39" fmla="*/ 1830 h 2386"/>
              <a:gd name="T40" fmla="*/ 346 w 2092"/>
              <a:gd name="T41" fmla="*/ 1810 h 2386"/>
              <a:gd name="T42" fmla="*/ 258 w 2092"/>
              <a:gd name="T43" fmla="*/ 1750 h 2386"/>
              <a:gd name="T44" fmla="*/ 213 w 2092"/>
              <a:gd name="T45" fmla="*/ 1699 h 2386"/>
              <a:gd name="T46" fmla="*/ 230 w 2092"/>
              <a:gd name="T47" fmla="*/ 1494 h 2386"/>
              <a:gd name="T48" fmla="*/ 245 w 2092"/>
              <a:gd name="T49" fmla="*/ 1426 h 2386"/>
              <a:gd name="T50" fmla="*/ 250 w 2092"/>
              <a:gd name="T51" fmla="*/ 1313 h 2386"/>
              <a:gd name="T52" fmla="*/ 121 w 2092"/>
              <a:gd name="T53" fmla="*/ 1321 h 2386"/>
              <a:gd name="T54" fmla="*/ 37 w 2092"/>
              <a:gd name="T55" fmla="*/ 1313 h 2386"/>
              <a:gd name="T56" fmla="*/ 195 w 2092"/>
              <a:gd name="T57" fmla="*/ 1180 h 2386"/>
              <a:gd name="T58" fmla="*/ 196 w 2092"/>
              <a:gd name="T59" fmla="*/ 1038 h 2386"/>
              <a:gd name="T60" fmla="*/ 193 w 2092"/>
              <a:gd name="T61" fmla="*/ 891 h 2386"/>
              <a:gd name="T62" fmla="*/ 180 w 2092"/>
              <a:gd name="T63" fmla="*/ 745 h 2386"/>
              <a:gd name="T64" fmla="*/ 180 w 2092"/>
              <a:gd name="T65" fmla="*/ 632 h 2386"/>
              <a:gd name="T66" fmla="*/ 182 w 2092"/>
              <a:gd name="T67" fmla="*/ 467 h 2386"/>
              <a:gd name="T68" fmla="*/ 208 w 2092"/>
              <a:gd name="T69" fmla="*/ 346 h 2386"/>
              <a:gd name="T70" fmla="*/ 334 w 2092"/>
              <a:gd name="T71" fmla="*/ 226 h 2386"/>
              <a:gd name="T72" fmla="*/ 521 w 2092"/>
              <a:gd name="T73" fmla="*/ 164 h 2386"/>
              <a:gd name="T74" fmla="*/ 684 w 2092"/>
              <a:gd name="T75" fmla="*/ 168 h 2386"/>
              <a:gd name="T76" fmla="*/ 624 w 2092"/>
              <a:gd name="T77" fmla="*/ 38 h 2386"/>
              <a:gd name="T78" fmla="*/ 740 w 2092"/>
              <a:gd name="T79" fmla="*/ 2 h 2386"/>
              <a:gd name="T80" fmla="*/ 942 w 2092"/>
              <a:gd name="T81" fmla="*/ 69 h 2386"/>
              <a:gd name="T82" fmla="*/ 1127 w 2092"/>
              <a:gd name="T83" fmla="*/ 111 h 2386"/>
              <a:gd name="T84" fmla="*/ 1254 w 2092"/>
              <a:gd name="T85" fmla="*/ 214 h 2386"/>
              <a:gd name="T86" fmla="*/ 1353 w 2092"/>
              <a:gd name="T87" fmla="*/ 229 h 2386"/>
              <a:gd name="T88" fmla="*/ 1503 w 2092"/>
              <a:gd name="T89" fmla="*/ 151 h 2386"/>
              <a:gd name="T90" fmla="*/ 1586 w 2092"/>
              <a:gd name="T91" fmla="*/ 162 h 2386"/>
              <a:gd name="T92" fmla="*/ 1597 w 2092"/>
              <a:gd name="T93" fmla="*/ 289 h 2386"/>
              <a:gd name="T94" fmla="*/ 1764 w 2092"/>
              <a:gd name="T95" fmla="*/ 115 h 2386"/>
              <a:gd name="T96" fmla="*/ 1825 w 2092"/>
              <a:gd name="T97" fmla="*/ 227 h 2386"/>
              <a:gd name="T98" fmla="*/ 1815 w 2092"/>
              <a:gd name="T99" fmla="*/ 366 h 2386"/>
              <a:gd name="T100" fmla="*/ 1882 w 2092"/>
              <a:gd name="T101" fmla="*/ 426 h 2386"/>
              <a:gd name="T102" fmla="*/ 1981 w 2092"/>
              <a:gd name="T103" fmla="*/ 521 h 2386"/>
              <a:gd name="T104" fmla="*/ 2037 w 2092"/>
              <a:gd name="T105" fmla="*/ 668 h 2386"/>
              <a:gd name="T106" fmla="*/ 2063 w 2092"/>
              <a:gd name="T107" fmla="*/ 750 h 2386"/>
              <a:gd name="T108" fmla="*/ 1979 w 2092"/>
              <a:gd name="T109" fmla="*/ 883 h 2386"/>
              <a:gd name="T110" fmla="*/ 1824 w 2092"/>
              <a:gd name="T111" fmla="*/ 1070 h 2386"/>
              <a:gd name="T112" fmla="*/ 1848 w 2092"/>
              <a:gd name="T113" fmla="*/ 1160 h 2386"/>
              <a:gd name="T114" fmla="*/ 1930 w 2092"/>
              <a:gd name="T115" fmla="*/ 1195 h 2386"/>
              <a:gd name="T116" fmla="*/ 1932 w 2092"/>
              <a:gd name="T117" fmla="*/ 1439 h 2386"/>
              <a:gd name="T118" fmla="*/ 2025 w 2092"/>
              <a:gd name="T119" fmla="*/ 1594 h 2386"/>
              <a:gd name="T120" fmla="*/ 2083 w 2092"/>
              <a:gd name="T121" fmla="*/ 1677 h 2386"/>
              <a:gd name="T122" fmla="*/ 1982 w 2092"/>
              <a:gd name="T123" fmla="*/ 1883 h 2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92" h="2386">
                <a:moveTo>
                  <a:pt x="1994" y="2005"/>
                </a:moveTo>
                <a:lnTo>
                  <a:pt x="1989" y="2009"/>
                </a:lnTo>
                <a:lnTo>
                  <a:pt x="1983" y="2015"/>
                </a:lnTo>
                <a:lnTo>
                  <a:pt x="1979" y="2022"/>
                </a:lnTo>
                <a:lnTo>
                  <a:pt x="1978" y="2030"/>
                </a:lnTo>
                <a:lnTo>
                  <a:pt x="1976" y="2041"/>
                </a:lnTo>
                <a:lnTo>
                  <a:pt x="1971" y="2054"/>
                </a:lnTo>
                <a:lnTo>
                  <a:pt x="1968" y="2060"/>
                </a:lnTo>
                <a:lnTo>
                  <a:pt x="1963" y="2065"/>
                </a:lnTo>
                <a:lnTo>
                  <a:pt x="1957" y="2067"/>
                </a:lnTo>
                <a:lnTo>
                  <a:pt x="1951" y="2069"/>
                </a:lnTo>
                <a:lnTo>
                  <a:pt x="1944" y="2069"/>
                </a:lnTo>
                <a:lnTo>
                  <a:pt x="1938" y="2069"/>
                </a:lnTo>
                <a:lnTo>
                  <a:pt x="1933" y="2067"/>
                </a:lnTo>
                <a:lnTo>
                  <a:pt x="1928" y="2065"/>
                </a:lnTo>
                <a:lnTo>
                  <a:pt x="1924" y="2062"/>
                </a:lnTo>
                <a:lnTo>
                  <a:pt x="1920" y="2061"/>
                </a:lnTo>
                <a:lnTo>
                  <a:pt x="1914" y="2061"/>
                </a:lnTo>
                <a:lnTo>
                  <a:pt x="1909" y="2062"/>
                </a:lnTo>
                <a:lnTo>
                  <a:pt x="1900" y="2066"/>
                </a:lnTo>
                <a:lnTo>
                  <a:pt x="1893" y="2071"/>
                </a:lnTo>
                <a:lnTo>
                  <a:pt x="1888" y="2072"/>
                </a:lnTo>
                <a:lnTo>
                  <a:pt x="1884" y="2073"/>
                </a:lnTo>
                <a:lnTo>
                  <a:pt x="1880" y="2074"/>
                </a:lnTo>
                <a:lnTo>
                  <a:pt x="1875" y="2074"/>
                </a:lnTo>
                <a:lnTo>
                  <a:pt x="1870" y="2073"/>
                </a:lnTo>
                <a:lnTo>
                  <a:pt x="1865" y="2071"/>
                </a:lnTo>
                <a:lnTo>
                  <a:pt x="1862" y="2068"/>
                </a:lnTo>
                <a:lnTo>
                  <a:pt x="1859" y="2066"/>
                </a:lnTo>
                <a:lnTo>
                  <a:pt x="1856" y="2063"/>
                </a:lnTo>
                <a:lnTo>
                  <a:pt x="1853" y="2061"/>
                </a:lnTo>
                <a:lnTo>
                  <a:pt x="1851" y="2060"/>
                </a:lnTo>
                <a:lnTo>
                  <a:pt x="1848" y="2059"/>
                </a:lnTo>
                <a:lnTo>
                  <a:pt x="1838" y="2059"/>
                </a:lnTo>
                <a:lnTo>
                  <a:pt x="1825" y="2060"/>
                </a:lnTo>
                <a:lnTo>
                  <a:pt x="1818" y="2060"/>
                </a:lnTo>
                <a:lnTo>
                  <a:pt x="1811" y="2060"/>
                </a:lnTo>
                <a:lnTo>
                  <a:pt x="1806" y="2059"/>
                </a:lnTo>
                <a:lnTo>
                  <a:pt x="1801" y="2057"/>
                </a:lnTo>
                <a:lnTo>
                  <a:pt x="1792" y="2053"/>
                </a:lnTo>
                <a:lnTo>
                  <a:pt x="1783" y="2047"/>
                </a:lnTo>
                <a:lnTo>
                  <a:pt x="1774" y="2040"/>
                </a:lnTo>
                <a:lnTo>
                  <a:pt x="1764" y="2031"/>
                </a:lnTo>
                <a:lnTo>
                  <a:pt x="1761" y="2027"/>
                </a:lnTo>
                <a:lnTo>
                  <a:pt x="1757" y="2022"/>
                </a:lnTo>
                <a:lnTo>
                  <a:pt x="1755" y="2016"/>
                </a:lnTo>
                <a:lnTo>
                  <a:pt x="1752" y="2010"/>
                </a:lnTo>
                <a:lnTo>
                  <a:pt x="1750" y="2005"/>
                </a:lnTo>
                <a:lnTo>
                  <a:pt x="1746" y="2000"/>
                </a:lnTo>
                <a:lnTo>
                  <a:pt x="1743" y="1998"/>
                </a:lnTo>
                <a:lnTo>
                  <a:pt x="1739" y="1997"/>
                </a:lnTo>
                <a:lnTo>
                  <a:pt x="1729" y="1997"/>
                </a:lnTo>
                <a:lnTo>
                  <a:pt x="1718" y="1998"/>
                </a:lnTo>
                <a:lnTo>
                  <a:pt x="1707" y="1999"/>
                </a:lnTo>
                <a:lnTo>
                  <a:pt x="1699" y="2003"/>
                </a:lnTo>
                <a:lnTo>
                  <a:pt x="1691" y="2006"/>
                </a:lnTo>
                <a:lnTo>
                  <a:pt x="1686" y="2012"/>
                </a:lnTo>
                <a:lnTo>
                  <a:pt x="1680" y="2021"/>
                </a:lnTo>
                <a:lnTo>
                  <a:pt x="1675" y="2031"/>
                </a:lnTo>
                <a:lnTo>
                  <a:pt x="1669" y="2044"/>
                </a:lnTo>
                <a:lnTo>
                  <a:pt x="1666" y="2054"/>
                </a:lnTo>
                <a:lnTo>
                  <a:pt x="1663" y="2057"/>
                </a:lnTo>
                <a:lnTo>
                  <a:pt x="1660" y="2061"/>
                </a:lnTo>
                <a:lnTo>
                  <a:pt x="1656" y="2062"/>
                </a:lnTo>
                <a:lnTo>
                  <a:pt x="1651" y="2063"/>
                </a:lnTo>
                <a:lnTo>
                  <a:pt x="1642" y="2065"/>
                </a:lnTo>
                <a:lnTo>
                  <a:pt x="1634" y="2066"/>
                </a:lnTo>
                <a:lnTo>
                  <a:pt x="1616" y="2078"/>
                </a:lnTo>
                <a:lnTo>
                  <a:pt x="1600" y="2085"/>
                </a:lnTo>
                <a:lnTo>
                  <a:pt x="1593" y="2084"/>
                </a:lnTo>
                <a:lnTo>
                  <a:pt x="1586" y="2084"/>
                </a:lnTo>
                <a:lnTo>
                  <a:pt x="1582" y="2084"/>
                </a:lnTo>
                <a:lnTo>
                  <a:pt x="1580" y="2086"/>
                </a:lnTo>
                <a:lnTo>
                  <a:pt x="1578" y="2088"/>
                </a:lnTo>
                <a:lnTo>
                  <a:pt x="1575" y="2091"/>
                </a:lnTo>
                <a:lnTo>
                  <a:pt x="1575" y="2094"/>
                </a:lnTo>
                <a:lnTo>
                  <a:pt x="1574" y="2098"/>
                </a:lnTo>
                <a:lnTo>
                  <a:pt x="1575" y="2103"/>
                </a:lnTo>
                <a:lnTo>
                  <a:pt x="1576" y="2106"/>
                </a:lnTo>
                <a:lnTo>
                  <a:pt x="1579" y="2110"/>
                </a:lnTo>
                <a:lnTo>
                  <a:pt x="1582" y="2113"/>
                </a:lnTo>
                <a:lnTo>
                  <a:pt x="1587" y="2117"/>
                </a:lnTo>
                <a:lnTo>
                  <a:pt x="1593" y="2119"/>
                </a:lnTo>
                <a:lnTo>
                  <a:pt x="1600" y="2120"/>
                </a:lnTo>
                <a:lnTo>
                  <a:pt x="1607" y="2120"/>
                </a:lnTo>
                <a:lnTo>
                  <a:pt x="1615" y="2120"/>
                </a:lnTo>
                <a:lnTo>
                  <a:pt x="1622" y="2119"/>
                </a:lnTo>
                <a:lnTo>
                  <a:pt x="1629" y="2118"/>
                </a:lnTo>
                <a:lnTo>
                  <a:pt x="1634" y="2118"/>
                </a:lnTo>
                <a:lnTo>
                  <a:pt x="1638" y="2118"/>
                </a:lnTo>
                <a:lnTo>
                  <a:pt x="1642" y="2120"/>
                </a:lnTo>
                <a:lnTo>
                  <a:pt x="1644" y="2124"/>
                </a:lnTo>
                <a:lnTo>
                  <a:pt x="1644" y="2128"/>
                </a:lnTo>
                <a:lnTo>
                  <a:pt x="1644" y="2130"/>
                </a:lnTo>
                <a:lnTo>
                  <a:pt x="1644" y="2134"/>
                </a:lnTo>
                <a:lnTo>
                  <a:pt x="1641" y="2138"/>
                </a:lnTo>
                <a:lnTo>
                  <a:pt x="1635" y="2145"/>
                </a:lnTo>
                <a:lnTo>
                  <a:pt x="1632" y="2150"/>
                </a:lnTo>
                <a:lnTo>
                  <a:pt x="1630" y="2156"/>
                </a:lnTo>
                <a:lnTo>
                  <a:pt x="1630" y="2163"/>
                </a:lnTo>
                <a:lnTo>
                  <a:pt x="1631" y="2173"/>
                </a:lnTo>
                <a:lnTo>
                  <a:pt x="1634" y="2191"/>
                </a:lnTo>
                <a:lnTo>
                  <a:pt x="1636" y="2206"/>
                </a:lnTo>
                <a:lnTo>
                  <a:pt x="1639" y="2220"/>
                </a:lnTo>
                <a:lnTo>
                  <a:pt x="1643" y="2232"/>
                </a:lnTo>
                <a:lnTo>
                  <a:pt x="1648" y="2244"/>
                </a:lnTo>
                <a:lnTo>
                  <a:pt x="1653" y="2254"/>
                </a:lnTo>
                <a:lnTo>
                  <a:pt x="1653" y="2258"/>
                </a:lnTo>
                <a:lnTo>
                  <a:pt x="1653" y="2262"/>
                </a:lnTo>
                <a:lnTo>
                  <a:pt x="1650" y="2265"/>
                </a:lnTo>
                <a:lnTo>
                  <a:pt x="1647" y="2267"/>
                </a:lnTo>
                <a:lnTo>
                  <a:pt x="1643" y="2268"/>
                </a:lnTo>
                <a:lnTo>
                  <a:pt x="1638" y="2268"/>
                </a:lnTo>
                <a:lnTo>
                  <a:pt x="1635" y="2267"/>
                </a:lnTo>
                <a:lnTo>
                  <a:pt x="1631" y="2264"/>
                </a:lnTo>
                <a:lnTo>
                  <a:pt x="1628" y="2262"/>
                </a:lnTo>
                <a:lnTo>
                  <a:pt x="1624" y="2261"/>
                </a:lnTo>
                <a:lnTo>
                  <a:pt x="1619" y="2260"/>
                </a:lnTo>
                <a:lnTo>
                  <a:pt x="1613" y="2260"/>
                </a:lnTo>
                <a:lnTo>
                  <a:pt x="1606" y="2261"/>
                </a:lnTo>
                <a:lnTo>
                  <a:pt x="1598" y="2262"/>
                </a:lnTo>
                <a:lnTo>
                  <a:pt x="1590" y="2265"/>
                </a:lnTo>
                <a:lnTo>
                  <a:pt x="1579" y="2269"/>
                </a:lnTo>
                <a:lnTo>
                  <a:pt x="1573" y="2271"/>
                </a:lnTo>
                <a:lnTo>
                  <a:pt x="1569" y="2273"/>
                </a:lnTo>
                <a:lnTo>
                  <a:pt x="1565" y="2273"/>
                </a:lnTo>
                <a:lnTo>
                  <a:pt x="1561" y="2271"/>
                </a:lnTo>
                <a:lnTo>
                  <a:pt x="1559" y="2270"/>
                </a:lnTo>
                <a:lnTo>
                  <a:pt x="1556" y="2268"/>
                </a:lnTo>
                <a:lnTo>
                  <a:pt x="1554" y="2265"/>
                </a:lnTo>
                <a:lnTo>
                  <a:pt x="1552" y="2263"/>
                </a:lnTo>
                <a:lnTo>
                  <a:pt x="1547" y="2250"/>
                </a:lnTo>
                <a:lnTo>
                  <a:pt x="1541" y="2236"/>
                </a:lnTo>
                <a:lnTo>
                  <a:pt x="1535" y="2225"/>
                </a:lnTo>
                <a:lnTo>
                  <a:pt x="1530" y="2214"/>
                </a:lnTo>
                <a:lnTo>
                  <a:pt x="1527" y="2202"/>
                </a:lnTo>
                <a:lnTo>
                  <a:pt x="1521" y="2189"/>
                </a:lnTo>
                <a:lnTo>
                  <a:pt x="1517" y="2183"/>
                </a:lnTo>
                <a:lnTo>
                  <a:pt x="1512" y="2179"/>
                </a:lnTo>
                <a:lnTo>
                  <a:pt x="1506" y="2175"/>
                </a:lnTo>
                <a:lnTo>
                  <a:pt x="1499" y="2173"/>
                </a:lnTo>
                <a:lnTo>
                  <a:pt x="1483" y="2170"/>
                </a:lnTo>
                <a:lnTo>
                  <a:pt x="1465" y="2169"/>
                </a:lnTo>
                <a:lnTo>
                  <a:pt x="1456" y="2162"/>
                </a:lnTo>
                <a:lnTo>
                  <a:pt x="1449" y="2156"/>
                </a:lnTo>
                <a:lnTo>
                  <a:pt x="1433" y="2163"/>
                </a:lnTo>
                <a:lnTo>
                  <a:pt x="1417" y="2169"/>
                </a:lnTo>
                <a:lnTo>
                  <a:pt x="1408" y="2161"/>
                </a:lnTo>
                <a:lnTo>
                  <a:pt x="1398" y="2154"/>
                </a:lnTo>
                <a:lnTo>
                  <a:pt x="1391" y="2155"/>
                </a:lnTo>
                <a:lnTo>
                  <a:pt x="1382" y="2160"/>
                </a:lnTo>
                <a:lnTo>
                  <a:pt x="1376" y="2161"/>
                </a:lnTo>
                <a:lnTo>
                  <a:pt x="1370" y="2163"/>
                </a:lnTo>
                <a:lnTo>
                  <a:pt x="1365" y="2163"/>
                </a:lnTo>
                <a:lnTo>
                  <a:pt x="1360" y="2162"/>
                </a:lnTo>
                <a:lnTo>
                  <a:pt x="1347" y="2157"/>
                </a:lnTo>
                <a:lnTo>
                  <a:pt x="1336" y="2154"/>
                </a:lnTo>
                <a:lnTo>
                  <a:pt x="1327" y="2153"/>
                </a:lnTo>
                <a:lnTo>
                  <a:pt x="1319" y="2153"/>
                </a:lnTo>
                <a:lnTo>
                  <a:pt x="1316" y="2153"/>
                </a:lnTo>
                <a:lnTo>
                  <a:pt x="1314" y="2154"/>
                </a:lnTo>
                <a:lnTo>
                  <a:pt x="1313" y="2156"/>
                </a:lnTo>
                <a:lnTo>
                  <a:pt x="1311" y="2157"/>
                </a:lnTo>
                <a:lnTo>
                  <a:pt x="1309" y="2163"/>
                </a:lnTo>
                <a:lnTo>
                  <a:pt x="1308" y="2170"/>
                </a:lnTo>
                <a:lnTo>
                  <a:pt x="1307" y="2185"/>
                </a:lnTo>
                <a:lnTo>
                  <a:pt x="1305" y="2197"/>
                </a:lnTo>
                <a:lnTo>
                  <a:pt x="1302" y="2211"/>
                </a:lnTo>
                <a:lnTo>
                  <a:pt x="1300" y="2227"/>
                </a:lnTo>
                <a:lnTo>
                  <a:pt x="1298" y="2236"/>
                </a:lnTo>
                <a:lnTo>
                  <a:pt x="1298" y="2244"/>
                </a:lnTo>
                <a:lnTo>
                  <a:pt x="1300" y="2251"/>
                </a:lnTo>
                <a:lnTo>
                  <a:pt x="1302" y="2257"/>
                </a:lnTo>
                <a:lnTo>
                  <a:pt x="1303" y="2262"/>
                </a:lnTo>
                <a:lnTo>
                  <a:pt x="1304" y="2268"/>
                </a:lnTo>
                <a:lnTo>
                  <a:pt x="1305" y="2273"/>
                </a:lnTo>
                <a:lnTo>
                  <a:pt x="1304" y="2279"/>
                </a:lnTo>
                <a:lnTo>
                  <a:pt x="1303" y="2283"/>
                </a:lnTo>
                <a:lnTo>
                  <a:pt x="1301" y="2288"/>
                </a:lnTo>
                <a:lnTo>
                  <a:pt x="1297" y="2293"/>
                </a:lnTo>
                <a:lnTo>
                  <a:pt x="1294" y="2298"/>
                </a:lnTo>
                <a:lnTo>
                  <a:pt x="1280" y="2308"/>
                </a:lnTo>
                <a:lnTo>
                  <a:pt x="1265" y="2321"/>
                </a:lnTo>
                <a:lnTo>
                  <a:pt x="1258" y="2328"/>
                </a:lnTo>
                <a:lnTo>
                  <a:pt x="1254" y="2333"/>
                </a:lnTo>
                <a:lnTo>
                  <a:pt x="1251" y="2338"/>
                </a:lnTo>
                <a:lnTo>
                  <a:pt x="1248" y="2339"/>
                </a:lnTo>
                <a:lnTo>
                  <a:pt x="1246" y="2338"/>
                </a:lnTo>
                <a:lnTo>
                  <a:pt x="1244" y="2336"/>
                </a:lnTo>
                <a:lnTo>
                  <a:pt x="1238" y="2334"/>
                </a:lnTo>
                <a:lnTo>
                  <a:pt x="1227" y="2333"/>
                </a:lnTo>
                <a:lnTo>
                  <a:pt x="1210" y="2332"/>
                </a:lnTo>
                <a:lnTo>
                  <a:pt x="1189" y="2331"/>
                </a:lnTo>
                <a:lnTo>
                  <a:pt x="1166" y="2331"/>
                </a:lnTo>
                <a:lnTo>
                  <a:pt x="1145" y="2331"/>
                </a:lnTo>
                <a:lnTo>
                  <a:pt x="1137" y="2332"/>
                </a:lnTo>
                <a:lnTo>
                  <a:pt x="1127" y="2334"/>
                </a:lnTo>
                <a:lnTo>
                  <a:pt x="1119" y="2339"/>
                </a:lnTo>
                <a:lnTo>
                  <a:pt x="1110" y="2344"/>
                </a:lnTo>
                <a:lnTo>
                  <a:pt x="1103" y="2350"/>
                </a:lnTo>
                <a:lnTo>
                  <a:pt x="1097" y="2356"/>
                </a:lnTo>
                <a:lnTo>
                  <a:pt x="1093" y="2363"/>
                </a:lnTo>
                <a:lnTo>
                  <a:pt x="1089" y="2369"/>
                </a:lnTo>
                <a:lnTo>
                  <a:pt x="1086" y="2375"/>
                </a:lnTo>
                <a:lnTo>
                  <a:pt x="1082" y="2378"/>
                </a:lnTo>
                <a:lnTo>
                  <a:pt x="1078" y="2382"/>
                </a:lnTo>
                <a:lnTo>
                  <a:pt x="1075" y="2384"/>
                </a:lnTo>
                <a:lnTo>
                  <a:pt x="1071" y="2386"/>
                </a:lnTo>
                <a:lnTo>
                  <a:pt x="1069" y="2386"/>
                </a:lnTo>
                <a:lnTo>
                  <a:pt x="1065" y="2386"/>
                </a:lnTo>
                <a:lnTo>
                  <a:pt x="1063" y="2383"/>
                </a:lnTo>
                <a:lnTo>
                  <a:pt x="1058" y="2381"/>
                </a:lnTo>
                <a:lnTo>
                  <a:pt x="1053" y="2378"/>
                </a:lnTo>
                <a:lnTo>
                  <a:pt x="1046" y="2376"/>
                </a:lnTo>
                <a:lnTo>
                  <a:pt x="1036" y="2375"/>
                </a:lnTo>
                <a:lnTo>
                  <a:pt x="1031" y="2375"/>
                </a:lnTo>
                <a:lnTo>
                  <a:pt x="1027" y="2372"/>
                </a:lnTo>
                <a:lnTo>
                  <a:pt x="1025" y="2371"/>
                </a:lnTo>
                <a:lnTo>
                  <a:pt x="1024" y="2369"/>
                </a:lnTo>
                <a:lnTo>
                  <a:pt x="1024" y="2363"/>
                </a:lnTo>
                <a:lnTo>
                  <a:pt x="1025" y="2355"/>
                </a:lnTo>
                <a:lnTo>
                  <a:pt x="1028" y="2347"/>
                </a:lnTo>
                <a:lnTo>
                  <a:pt x="1031" y="2340"/>
                </a:lnTo>
                <a:lnTo>
                  <a:pt x="1033" y="2332"/>
                </a:lnTo>
                <a:lnTo>
                  <a:pt x="1034" y="2323"/>
                </a:lnTo>
                <a:lnTo>
                  <a:pt x="1027" y="2307"/>
                </a:lnTo>
                <a:lnTo>
                  <a:pt x="1019" y="2289"/>
                </a:lnTo>
                <a:lnTo>
                  <a:pt x="1019" y="2283"/>
                </a:lnTo>
                <a:lnTo>
                  <a:pt x="1020" y="2279"/>
                </a:lnTo>
                <a:lnTo>
                  <a:pt x="1021" y="2274"/>
                </a:lnTo>
                <a:lnTo>
                  <a:pt x="1024" y="2268"/>
                </a:lnTo>
                <a:lnTo>
                  <a:pt x="1027" y="2257"/>
                </a:lnTo>
                <a:lnTo>
                  <a:pt x="1030" y="2249"/>
                </a:lnTo>
                <a:lnTo>
                  <a:pt x="1030" y="2244"/>
                </a:lnTo>
                <a:lnTo>
                  <a:pt x="1028" y="2241"/>
                </a:lnTo>
                <a:lnTo>
                  <a:pt x="1027" y="2238"/>
                </a:lnTo>
                <a:lnTo>
                  <a:pt x="1026" y="2236"/>
                </a:lnTo>
                <a:lnTo>
                  <a:pt x="1020" y="2235"/>
                </a:lnTo>
                <a:lnTo>
                  <a:pt x="1011" y="2232"/>
                </a:lnTo>
                <a:lnTo>
                  <a:pt x="1008" y="2232"/>
                </a:lnTo>
                <a:lnTo>
                  <a:pt x="1007" y="2231"/>
                </a:lnTo>
                <a:lnTo>
                  <a:pt x="1007" y="2229"/>
                </a:lnTo>
                <a:lnTo>
                  <a:pt x="1007" y="2226"/>
                </a:lnTo>
                <a:lnTo>
                  <a:pt x="1008" y="2220"/>
                </a:lnTo>
                <a:lnTo>
                  <a:pt x="1009" y="2213"/>
                </a:lnTo>
                <a:lnTo>
                  <a:pt x="1013" y="2206"/>
                </a:lnTo>
                <a:lnTo>
                  <a:pt x="1014" y="2199"/>
                </a:lnTo>
                <a:lnTo>
                  <a:pt x="1017" y="2194"/>
                </a:lnTo>
                <a:lnTo>
                  <a:pt x="1015" y="2191"/>
                </a:lnTo>
                <a:lnTo>
                  <a:pt x="1013" y="2186"/>
                </a:lnTo>
                <a:lnTo>
                  <a:pt x="1009" y="2183"/>
                </a:lnTo>
                <a:lnTo>
                  <a:pt x="1006" y="2181"/>
                </a:lnTo>
                <a:lnTo>
                  <a:pt x="1002" y="2181"/>
                </a:lnTo>
                <a:lnTo>
                  <a:pt x="999" y="2181"/>
                </a:lnTo>
                <a:lnTo>
                  <a:pt x="995" y="2182"/>
                </a:lnTo>
                <a:lnTo>
                  <a:pt x="992" y="2185"/>
                </a:lnTo>
                <a:lnTo>
                  <a:pt x="988" y="2187"/>
                </a:lnTo>
                <a:lnTo>
                  <a:pt x="984" y="2189"/>
                </a:lnTo>
                <a:lnTo>
                  <a:pt x="982" y="2191"/>
                </a:lnTo>
                <a:lnTo>
                  <a:pt x="979" y="2191"/>
                </a:lnTo>
                <a:lnTo>
                  <a:pt x="976" y="2191"/>
                </a:lnTo>
                <a:lnTo>
                  <a:pt x="971" y="2187"/>
                </a:lnTo>
                <a:lnTo>
                  <a:pt x="965" y="2182"/>
                </a:lnTo>
                <a:lnTo>
                  <a:pt x="962" y="2180"/>
                </a:lnTo>
                <a:lnTo>
                  <a:pt x="960" y="2179"/>
                </a:lnTo>
                <a:lnTo>
                  <a:pt x="956" y="2179"/>
                </a:lnTo>
                <a:lnTo>
                  <a:pt x="954" y="2179"/>
                </a:lnTo>
                <a:lnTo>
                  <a:pt x="946" y="2181"/>
                </a:lnTo>
                <a:lnTo>
                  <a:pt x="941" y="2187"/>
                </a:lnTo>
                <a:lnTo>
                  <a:pt x="925" y="2201"/>
                </a:lnTo>
                <a:lnTo>
                  <a:pt x="908" y="2217"/>
                </a:lnTo>
                <a:lnTo>
                  <a:pt x="905" y="2220"/>
                </a:lnTo>
                <a:lnTo>
                  <a:pt x="902" y="2225"/>
                </a:lnTo>
                <a:lnTo>
                  <a:pt x="900" y="2230"/>
                </a:lnTo>
                <a:lnTo>
                  <a:pt x="899" y="2235"/>
                </a:lnTo>
                <a:lnTo>
                  <a:pt x="897" y="2244"/>
                </a:lnTo>
                <a:lnTo>
                  <a:pt x="895" y="2256"/>
                </a:lnTo>
                <a:lnTo>
                  <a:pt x="894" y="2261"/>
                </a:lnTo>
                <a:lnTo>
                  <a:pt x="892" y="2265"/>
                </a:lnTo>
                <a:lnTo>
                  <a:pt x="889" y="2268"/>
                </a:lnTo>
                <a:lnTo>
                  <a:pt x="886" y="2270"/>
                </a:lnTo>
                <a:lnTo>
                  <a:pt x="881" y="2273"/>
                </a:lnTo>
                <a:lnTo>
                  <a:pt x="876" y="2273"/>
                </a:lnTo>
                <a:lnTo>
                  <a:pt x="870" y="2274"/>
                </a:lnTo>
                <a:lnTo>
                  <a:pt x="863" y="2274"/>
                </a:lnTo>
                <a:lnTo>
                  <a:pt x="857" y="2273"/>
                </a:lnTo>
                <a:lnTo>
                  <a:pt x="853" y="2271"/>
                </a:lnTo>
                <a:lnTo>
                  <a:pt x="848" y="2269"/>
                </a:lnTo>
                <a:lnTo>
                  <a:pt x="845" y="2265"/>
                </a:lnTo>
                <a:lnTo>
                  <a:pt x="841" y="2256"/>
                </a:lnTo>
                <a:lnTo>
                  <a:pt x="838" y="2243"/>
                </a:lnTo>
                <a:lnTo>
                  <a:pt x="836" y="2229"/>
                </a:lnTo>
                <a:lnTo>
                  <a:pt x="835" y="2213"/>
                </a:lnTo>
                <a:lnTo>
                  <a:pt x="835" y="2206"/>
                </a:lnTo>
                <a:lnTo>
                  <a:pt x="836" y="2199"/>
                </a:lnTo>
                <a:lnTo>
                  <a:pt x="837" y="2192"/>
                </a:lnTo>
                <a:lnTo>
                  <a:pt x="839" y="2186"/>
                </a:lnTo>
                <a:lnTo>
                  <a:pt x="843" y="2180"/>
                </a:lnTo>
                <a:lnTo>
                  <a:pt x="847" y="2175"/>
                </a:lnTo>
                <a:lnTo>
                  <a:pt x="851" y="2172"/>
                </a:lnTo>
                <a:lnTo>
                  <a:pt x="856" y="2168"/>
                </a:lnTo>
                <a:lnTo>
                  <a:pt x="868" y="2162"/>
                </a:lnTo>
                <a:lnTo>
                  <a:pt x="879" y="2157"/>
                </a:lnTo>
                <a:lnTo>
                  <a:pt x="885" y="2154"/>
                </a:lnTo>
                <a:lnTo>
                  <a:pt x="887" y="2151"/>
                </a:lnTo>
                <a:lnTo>
                  <a:pt x="889" y="2149"/>
                </a:lnTo>
                <a:lnTo>
                  <a:pt x="891" y="2145"/>
                </a:lnTo>
                <a:lnTo>
                  <a:pt x="892" y="2138"/>
                </a:lnTo>
                <a:lnTo>
                  <a:pt x="893" y="2126"/>
                </a:lnTo>
                <a:lnTo>
                  <a:pt x="893" y="2119"/>
                </a:lnTo>
                <a:lnTo>
                  <a:pt x="895" y="2115"/>
                </a:lnTo>
                <a:lnTo>
                  <a:pt x="897" y="2110"/>
                </a:lnTo>
                <a:lnTo>
                  <a:pt x="900" y="2105"/>
                </a:lnTo>
                <a:lnTo>
                  <a:pt x="908" y="2095"/>
                </a:lnTo>
                <a:lnTo>
                  <a:pt x="920" y="2085"/>
                </a:lnTo>
                <a:lnTo>
                  <a:pt x="932" y="2073"/>
                </a:lnTo>
                <a:lnTo>
                  <a:pt x="943" y="2061"/>
                </a:lnTo>
                <a:lnTo>
                  <a:pt x="954" y="2050"/>
                </a:lnTo>
                <a:lnTo>
                  <a:pt x="963" y="2040"/>
                </a:lnTo>
                <a:lnTo>
                  <a:pt x="968" y="2035"/>
                </a:lnTo>
                <a:lnTo>
                  <a:pt x="970" y="2029"/>
                </a:lnTo>
                <a:lnTo>
                  <a:pt x="974" y="2022"/>
                </a:lnTo>
                <a:lnTo>
                  <a:pt x="975" y="2015"/>
                </a:lnTo>
                <a:lnTo>
                  <a:pt x="976" y="2008"/>
                </a:lnTo>
                <a:lnTo>
                  <a:pt x="976" y="2000"/>
                </a:lnTo>
                <a:lnTo>
                  <a:pt x="976" y="1994"/>
                </a:lnTo>
                <a:lnTo>
                  <a:pt x="975" y="1987"/>
                </a:lnTo>
                <a:lnTo>
                  <a:pt x="971" y="1977"/>
                </a:lnTo>
                <a:lnTo>
                  <a:pt x="968" y="1967"/>
                </a:lnTo>
                <a:lnTo>
                  <a:pt x="964" y="1956"/>
                </a:lnTo>
                <a:lnTo>
                  <a:pt x="963" y="1945"/>
                </a:lnTo>
                <a:lnTo>
                  <a:pt x="961" y="1933"/>
                </a:lnTo>
                <a:lnTo>
                  <a:pt x="960" y="1922"/>
                </a:lnTo>
                <a:lnTo>
                  <a:pt x="960" y="1917"/>
                </a:lnTo>
                <a:lnTo>
                  <a:pt x="961" y="1914"/>
                </a:lnTo>
                <a:lnTo>
                  <a:pt x="964" y="1909"/>
                </a:lnTo>
                <a:lnTo>
                  <a:pt x="969" y="1905"/>
                </a:lnTo>
                <a:lnTo>
                  <a:pt x="979" y="1903"/>
                </a:lnTo>
                <a:lnTo>
                  <a:pt x="992" y="1904"/>
                </a:lnTo>
                <a:lnTo>
                  <a:pt x="999" y="1904"/>
                </a:lnTo>
                <a:lnTo>
                  <a:pt x="1005" y="1904"/>
                </a:lnTo>
                <a:lnTo>
                  <a:pt x="1009" y="1903"/>
                </a:lnTo>
                <a:lnTo>
                  <a:pt x="1014" y="1902"/>
                </a:lnTo>
                <a:lnTo>
                  <a:pt x="1017" y="1899"/>
                </a:lnTo>
                <a:lnTo>
                  <a:pt x="1018" y="1896"/>
                </a:lnTo>
                <a:lnTo>
                  <a:pt x="1018" y="1892"/>
                </a:lnTo>
                <a:lnTo>
                  <a:pt x="1017" y="1887"/>
                </a:lnTo>
                <a:lnTo>
                  <a:pt x="1015" y="1880"/>
                </a:lnTo>
                <a:lnTo>
                  <a:pt x="1015" y="1874"/>
                </a:lnTo>
                <a:lnTo>
                  <a:pt x="1021" y="1868"/>
                </a:lnTo>
                <a:lnTo>
                  <a:pt x="1028" y="1863"/>
                </a:lnTo>
                <a:lnTo>
                  <a:pt x="1031" y="1860"/>
                </a:lnTo>
                <a:lnTo>
                  <a:pt x="1032" y="1858"/>
                </a:lnTo>
                <a:lnTo>
                  <a:pt x="1032" y="1855"/>
                </a:lnTo>
                <a:lnTo>
                  <a:pt x="1031" y="1854"/>
                </a:lnTo>
                <a:lnTo>
                  <a:pt x="1026" y="1851"/>
                </a:lnTo>
                <a:lnTo>
                  <a:pt x="1018" y="1849"/>
                </a:lnTo>
                <a:lnTo>
                  <a:pt x="1006" y="1848"/>
                </a:lnTo>
                <a:lnTo>
                  <a:pt x="993" y="1845"/>
                </a:lnTo>
                <a:lnTo>
                  <a:pt x="986" y="1844"/>
                </a:lnTo>
                <a:lnTo>
                  <a:pt x="980" y="1845"/>
                </a:lnTo>
                <a:lnTo>
                  <a:pt x="976" y="1846"/>
                </a:lnTo>
                <a:lnTo>
                  <a:pt x="971" y="1847"/>
                </a:lnTo>
                <a:lnTo>
                  <a:pt x="963" y="1854"/>
                </a:lnTo>
                <a:lnTo>
                  <a:pt x="954" y="1865"/>
                </a:lnTo>
                <a:lnTo>
                  <a:pt x="948" y="1868"/>
                </a:lnTo>
                <a:lnTo>
                  <a:pt x="943" y="1870"/>
                </a:lnTo>
                <a:lnTo>
                  <a:pt x="939" y="1870"/>
                </a:lnTo>
                <a:lnTo>
                  <a:pt x="937" y="1867"/>
                </a:lnTo>
                <a:lnTo>
                  <a:pt x="933" y="1859"/>
                </a:lnTo>
                <a:lnTo>
                  <a:pt x="931" y="1849"/>
                </a:lnTo>
                <a:lnTo>
                  <a:pt x="931" y="1841"/>
                </a:lnTo>
                <a:lnTo>
                  <a:pt x="931" y="1834"/>
                </a:lnTo>
                <a:lnTo>
                  <a:pt x="931" y="1832"/>
                </a:lnTo>
                <a:lnTo>
                  <a:pt x="930" y="1829"/>
                </a:lnTo>
                <a:lnTo>
                  <a:pt x="929" y="1827"/>
                </a:lnTo>
                <a:lnTo>
                  <a:pt x="925" y="1824"/>
                </a:lnTo>
                <a:lnTo>
                  <a:pt x="923" y="1822"/>
                </a:lnTo>
                <a:lnTo>
                  <a:pt x="920" y="1820"/>
                </a:lnTo>
                <a:lnTo>
                  <a:pt x="919" y="1816"/>
                </a:lnTo>
                <a:lnTo>
                  <a:pt x="919" y="1813"/>
                </a:lnTo>
                <a:lnTo>
                  <a:pt x="920" y="1808"/>
                </a:lnTo>
                <a:lnTo>
                  <a:pt x="923" y="1803"/>
                </a:lnTo>
                <a:lnTo>
                  <a:pt x="925" y="1798"/>
                </a:lnTo>
                <a:lnTo>
                  <a:pt x="929" y="1792"/>
                </a:lnTo>
                <a:lnTo>
                  <a:pt x="936" y="1782"/>
                </a:lnTo>
                <a:lnTo>
                  <a:pt x="941" y="1770"/>
                </a:lnTo>
                <a:lnTo>
                  <a:pt x="944" y="1759"/>
                </a:lnTo>
                <a:lnTo>
                  <a:pt x="946" y="1747"/>
                </a:lnTo>
                <a:lnTo>
                  <a:pt x="948" y="1737"/>
                </a:lnTo>
                <a:lnTo>
                  <a:pt x="949" y="1727"/>
                </a:lnTo>
                <a:lnTo>
                  <a:pt x="951" y="1718"/>
                </a:lnTo>
                <a:lnTo>
                  <a:pt x="954" y="1708"/>
                </a:lnTo>
                <a:lnTo>
                  <a:pt x="954" y="1704"/>
                </a:lnTo>
                <a:lnTo>
                  <a:pt x="952" y="1701"/>
                </a:lnTo>
                <a:lnTo>
                  <a:pt x="950" y="1697"/>
                </a:lnTo>
                <a:lnTo>
                  <a:pt x="946" y="1693"/>
                </a:lnTo>
                <a:lnTo>
                  <a:pt x="936" y="1685"/>
                </a:lnTo>
                <a:lnTo>
                  <a:pt x="923" y="1677"/>
                </a:lnTo>
                <a:lnTo>
                  <a:pt x="916" y="1674"/>
                </a:lnTo>
                <a:lnTo>
                  <a:pt x="908" y="1671"/>
                </a:lnTo>
                <a:lnTo>
                  <a:pt x="902" y="1671"/>
                </a:lnTo>
                <a:lnTo>
                  <a:pt x="897" y="1671"/>
                </a:lnTo>
                <a:lnTo>
                  <a:pt x="883" y="1672"/>
                </a:lnTo>
                <a:lnTo>
                  <a:pt x="869" y="1674"/>
                </a:lnTo>
                <a:lnTo>
                  <a:pt x="862" y="1674"/>
                </a:lnTo>
                <a:lnTo>
                  <a:pt x="856" y="1671"/>
                </a:lnTo>
                <a:lnTo>
                  <a:pt x="851" y="1669"/>
                </a:lnTo>
                <a:lnTo>
                  <a:pt x="847" y="1664"/>
                </a:lnTo>
                <a:lnTo>
                  <a:pt x="839" y="1655"/>
                </a:lnTo>
                <a:lnTo>
                  <a:pt x="831" y="1643"/>
                </a:lnTo>
                <a:lnTo>
                  <a:pt x="826" y="1638"/>
                </a:lnTo>
                <a:lnTo>
                  <a:pt x="823" y="1637"/>
                </a:lnTo>
                <a:lnTo>
                  <a:pt x="819" y="1638"/>
                </a:lnTo>
                <a:lnTo>
                  <a:pt x="817" y="1640"/>
                </a:lnTo>
                <a:lnTo>
                  <a:pt x="814" y="1645"/>
                </a:lnTo>
                <a:lnTo>
                  <a:pt x="812" y="1651"/>
                </a:lnTo>
                <a:lnTo>
                  <a:pt x="811" y="1657"/>
                </a:lnTo>
                <a:lnTo>
                  <a:pt x="811" y="1663"/>
                </a:lnTo>
                <a:lnTo>
                  <a:pt x="810" y="1669"/>
                </a:lnTo>
                <a:lnTo>
                  <a:pt x="809" y="1674"/>
                </a:lnTo>
                <a:lnTo>
                  <a:pt x="806" y="1678"/>
                </a:lnTo>
                <a:lnTo>
                  <a:pt x="804" y="1683"/>
                </a:lnTo>
                <a:lnTo>
                  <a:pt x="799" y="1687"/>
                </a:lnTo>
                <a:lnTo>
                  <a:pt x="793" y="1690"/>
                </a:lnTo>
                <a:lnTo>
                  <a:pt x="786" y="1693"/>
                </a:lnTo>
                <a:lnTo>
                  <a:pt x="776" y="1694"/>
                </a:lnTo>
                <a:lnTo>
                  <a:pt x="768" y="1695"/>
                </a:lnTo>
                <a:lnTo>
                  <a:pt x="761" y="1695"/>
                </a:lnTo>
                <a:lnTo>
                  <a:pt x="755" y="1694"/>
                </a:lnTo>
                <a:lnTo>
                  <a:pt x="750" y="1691"/>
                </a:lnTo>
                <a:lnTo>
                  <a:pt x="743" y="1685"/>
                </a:lnTo>
                <a:lnTo>
                  <a:pt x="736" y="1677"/>
                </a:lnTo>
                <a:lnTo>
                  <a:pt x="731" y="1672"/>
                </a:lnTo>
                <a:lnTo>
                  <a:pt x="725" y="1670"/>
                </a:lnTo>
                <a:lnTo>
                  <a:pt x="718" y="1668"/>
                </a:lnTo>
                <a:lnTo>
                  <a:pt x="710" y="1666"/>
                </a:lnTo>
                <a:lnTo>
                  <a:pt x="693" y="1666"/>
                </a:lnTo>
                <a:lnTo>
                  <a:pt x="680" y="1666"/>
                </a:lnTo>
                <a:lnTo>
                  <a:pt x="674" y="1669"/>
                </a:lnTo>
                <a:lnTo>
                  <a:pt x="671" y="1672"/>
                </a:lnTo>
                <a:lnTo>
                  <a:pt x="667" y="1677"/>
                </a:lnTo>
                <a:lnTo>
                  <a:pt x="664" y="1683"/>
                </a:lnTo>
                <a:lnTo>
                  <a:pt x="660" y="1695"/>
                </a:lnTo>
                <a:lnTo>
                  <a:pt x="659" y="1707"/>
                </a:lnTo>
                <a:lnTo>
                  <a:pt x="656" y="1715"/>
                </a:lnTo>
                <a:lnTo>
                  <a:pt x="654" y="1722"/>
                </a:lnTo>
                <a:lnTo>
                  <a:pt x="650" y="1725"/>
                </a:lnTo>
                <a:lnTo>
                  <a:pt x="648" y="1727"/>
                </a:lnTo>
                <a:lnTo>
                  <a:pt x="643" y="1731"/>
                </a:lnTo>
                <a:lnTo>
                  <a:pt x="639" y="1733"/>
                </a:lnTo>
                <a:lnTo>
                  <a:pt x="633" y="1735"/>
                </a:lnTo>
                <a:lnTo>
                  <a:pt x="628" y="1739"/>
                </a:lnTo>
                <a:lnTo>
                  <a:pt x="624" y="1742"/>
                </a:lnTo>
                <a:lnTo>
                  <a:pt x="621" y="1746"/>
                </a:lnTo>
                <a:lnTo>
                  <a:pt x="615" y="1756"/>
                </a:lnTo>
                <a:lnTo>
                  <a:pt x="609" y="1766"/>
                </a:lnTo>
                <a:lnTo>
                  <a:pt x="602" y="1779"/>
                </a:lnTo>
                <a:lnTo>
                  <a:pt x="593" y="1795"/>
                </a:lnTo>
                <a:lnTo>
                  <a:pt x="589" y="1801"/>
                </a:lnTo>
                <a:lnTo>
                  <a:pt x="583" y="1808"/>
                </a:lnTo>
                <a:lnTo>
                  <a:pt x="578" y="1813"/>
                </a:lnTo>
                <a:lnTo>
                  <a:pt x="572" y="1817"/>
                </a:lnTo>
                <a:lnTo>
                  <a:pt x="566" y="1820"/>
                </a:lnTo>
                <a:lnTo>
                  <a:pt x="562" y="1821"/>
                </a:lnTo>
                <a:lnTo>
                  <a:pt x="560" y="1821"/>
                </a:lnTo>
                <a:lnTo>
                  <a:pt x="558" y="1820"/>
                </a:lnTo>
                <a:lnTo>
                  <a:pt x="555" y="1815"/>
                </a:lnTo>
                <a:lnTo>
                  <a:pt x="554" y="1807"/>
                </a:lnTo>
                <a:lnTo>
                  <a:pt x="554" y="1797"/>
                </a:lnTo>
                <a:lnTo>
                  <a:pt x="552" y="1788"/>
                </a:lnTo>
                <a:lnTo>
                  <a:pt x="551" y="1785"/>
                </a:lnTo>
                <a:lnTo>
                  <a:pt x="548" y="1782"/>
                </a:lnTo>
                <a:lnTo>
                  <a:pt x="547" y="1781"/>
                </a:lnTo>
                <a:lnTo>
                  <a:pt x="543" y="1781"/>
                </a:lnTo>
                <a:lnTo>
                  <a:pt x="539" y="1782"/>
                </a:lnTo>
                <a:lnTo>
                  <a:pt x="533" y="1785"/>
                </a:lnTo>
                <a:lnTo>
                  <a:pt x="526" y="1792"/>
                </a:lnTo>
                <a:lnTo>
                  <a:pt x="519" y="1801"/>
                </a:lnTo>
                <a:lnTo>
                  <a:pt x="515" y="1804"/>
                </a:lnTo>
                <a:lnTo>
                  <a:pt x="511" y="1807"/>
                </a:lnTo>
                <a:lnTo>
                  <a:pt x="508" y="1809"/>
                </a:lnTo>
                <a:lnTo>
                  <a:pt x="504" y="1809"/>
                </a:lnTo>
                <a:lnTo>
                  <a:pt x="501" y="1808"/>
                </a:lnTo>
                <a:lnTo>
                  <a:pt x="497" y="1805"/>
                </a:lnTo>
                <a:lnTo>
                  <a:pt x="495" y="1802"/>
                </a:lnTo>
                <a:lnTo>
                  <a:pt x="491" y="1797"/>
                </a:lnTo>
                <a:lnTo>
                  <a:pt x="489" y="1791"/>
                </a:lnTo>
                <a:lnTo>
                  <a:pt x="489" y="1785"/>
                </a:lnTo>
                <a:lnTo>
                  <a:pt x="489" y="1777"/>
                </a:lnTo>
                <a:lnTo>
                  <a:pt x="490" y="1770"/>
                </a:lnTo>
                <a:lnTo>
                  <a:pt x="491" y="1756"/>
                </a:lnTo>
                <a:lnTo>
                  <a:pt x="491" y="1742"/>
                </a:lnTo>
                <a:lnTo>
                  <a:pt x="491" y="1740"/>
                </a:lnTo>
                <a:lnTo>
                  <a:pt x="490" y="1738"/>
                </a:lnTo>
                <a:lnTo>
                  <a:pt x="488" y="1735"/>
                </a:lnTo>
                <a:lnTo>
                  <a:pt x="485" y="1734"/>
                </a:lnTo>
                <a:lnTo>
                  <a:pt x="479" y="1731"/>
                </a:lnTo>
                <a:lnTo>
                  <a:pt x="473" y="1729"/>
                </a:lnTo>
                <a:lnTo>
                  <a:pt x="458" y="1728"/>
                </a:lnTo>
                <a:lnTo>
                  <a:pt x="444" y="1729"/>
                </a:lnTo>
                <a:lnTo>
                  <a:pt x="439" y="1731"/>
                </a:lnTo>
                <a:lnTo>
                  <a:pt x="434" y="1732"/>
                </a:lnTo>
                <a:lnTo>
                  <a:pt x="431" y="1734"/>
                </a:lnTo>
                <a:lnTo>
                  <a:pt x="427" y="1739"/>
                </a:lnTo>
                <a:lnTo>
                  <a:pt x="421" y="1750"/>
                </a:lnTo>
                <a:lnTo>
                  <a:pt x="415" y="1766"/>
                </a:lnTo>
                <a:lnTo>
                  <a:pt x="412" y="1775"/>
                </a:lnTo>
                <a:lnTo>
                  <a:pt x="409" y="1782"/>
                </a:lnTo>
                <a:lnTo>
                  <a:pt x="407" y="1786"/>
                </a:lnTo>
                <a:lnTo>
                  <a:pt x="403" y="1790"/>
                </a:lnTo>
                <a:lnTo>
                  <a:pt x="397" y="1794"/>
                </a:lnTo>
                <a:lnTo>
                  <a:pt x="389" y="1797"/>
                </a:lnTo>
                <a:lnTo>
                  <a:pt x="384" y="1801"/>
                </a:lnTo>
                <a:lnTo>
                  <a:pt x="381" y="1804"/>
                </a:lnTo>
                <a:lnTo>
                  <a:pt x="378" y="1809"/>
                </a:lnTo>
                <a:lnTo>
                  <a:pt x="377" y="1814"/>
                </a:lnTo>
                <a:lnTo>
                  <a:pt x="376" y="1819"/>
                </a:lnTo>
                <a:lnTo>
                  <a:pt x="377" y="1824"/>
                </a:lnTo>
                <a:lnTo>
                  <a:pt x="378" y="1830"/>
                </a:lnTo>
                <a:lnTo>
                  <a:pt x="379" y="1835"/>
                </a:lnTo>
                <a:lnTo>
                  <a:pt x="383" y="1846"/>
                </a:lnTo>
                <a:lnTo>
                  <a:pt x="384" y="1854"/>
                </a:lnTo>
                <a:lnTo>
                  <a:pt x="383" y="1858"/>
                </a:lnTo>
                <a:lnTo>
                  <a:pt x="381" y="1861"/>
                </a:lnTo>
                <a:lnTo>
                  <a:pt x="377" y="1864"/>
                </a:lnTo>
                <a:lnTo>
                  <a:pt x="371" y="1865"/>
                </a:lnTo>
                <a:lnTo>
                  <a:pt x="365" y="1866"/>
                </a:lnTo>
                <a:lnTo>
                  <a:pt x="358" y="1866"/>
                </a:lnTo>
                <a:lnTo>
                  <a:pt x="350" y="1865"/>
                </a:lnTo>
                <a:lnTo>
                  <a:pt x="344" y="1864"/>
                </a:lnTo>
                <a:lnTo>
                  <a:pt x="338" y="1863"/>
                </a:lnTo>
                <a:lnTo>
                  <a:pt x="333" y="1859"/>
                </a:lnTo>
                <a:lnTo>
                  <a:pt x="329" y="1855"/>
                </a:lnTo>
                <a:lnTo>
                  <a:pt x="328" y="1852"/>
                </a:lnTo>
                <a:lnTo>
                  <a:pt x="328" y="1847"/>
                </a:lnTo>
                <a:lnTo>
                  <a:pt x="331" y="1842"/>
                </a:lnTo>
                <a:lnTo>
                  <a:pt x="333" y="1840"/>
                </a:lnTo>
                <a:lnTo>
                  <a:pt x="337" y="1836"/>
                </a:lnTo>
                <a:lnTo>
                  <a:pt x="340" y="1833"/>
                </a:lnTo>
                <a:lnTo>
                  <a:pt x="344" y="1830"/>
                </a:lnTo>
                <a:lnTo>
                  <a:pt x="346" y="1826"/>
                </a:lnTo>
                <a:lnTo>
                  <a:pt x="347" y="1822"/>
                </a:lnTo>
                <a:lnTo>
                  <a:pt x="349" y="1817"/>
                </a:lnTo>
                <a:lnTo>
                  <a:pt x="347" y="1814"/>
                </a:lnTo>
                <a:lnTo>
                  <a:pt x="346" y="1810"/>
                </a:lnTo>
                <a:lnTo>
                  <a:pt x="344" y="1807"/>
                </a:lnTo>
                <a:lnTo>
                  <a:pt x="337" y="1802"/>
                </a:lnTo>
                <a:lnTo>
                  <a:pt x="326" y="1798"/>
                </a:lnTo>
                <a:lnTo>
                  <a:pt x="321" y="1797"/>
                </a:lnTo>
                <a:lnTo>
                  <a:pt x="316" y="1797"/>
                </a:lnTo>
                <a:lnTo>
                  <a:pt x="312" y="1797"/>
                </a:lnTo>
                <a:lnTo>
                  <a:pt x="308" y="1798"/>
                </a:lnTo>
                <a:lnTo>
                  <a:pt x="300" y="1802"/>
                </a:lnTo>
                <a:lnTo>
                  <a:pt x="290" y="1807"/>
                </a:lnTo>
                <a:lnTo>
                  <a:pt x="284" y="1809"/>
                </a:lnTo>
                <a:lnTo>
                  <a:pt x="278" y="1810"/>
                </a:lnTo>
                <a:lnTo>
                  <a:pt x="274" y="1810"/>
                </a:lnTo>
                <a:lnTo>
                  <a:pt x="269" y="1809"/>
                </a:lnTo>
                <a:lnTo>
                  <a:pt x="261" y="1803"/>
                </a:lnTo>
                <a:lnTo>
                  <a:pt x="253" y="1797"/>
                </a:lnTo>
                <a:lnTo>
                  <a:pt x="247" y="1792"/>
                </a:lnTo>
                <a:lnTo>
                  <a:pt x="244" y="1789"/>
                </a:lnTo>
                <a:lnTo>
                  <a:pt x="242" y="1785"/>
                </a:lnTo>
                <a:lnTo>
                  <a:pt x="240" y="1782"/>
                </a:lnTo>
                <a:lnTo>
                  <a:pt x="239" y="1778"/>
                </a:lnTo>
                <a:lnTo>
                  <a:pt x="240" y="1775"/>
                </a:lnTo>
                <a:lnTo>
                  <a:pt x="240" y="1771"/>
                </a:lnTo>
                <a:lnTo>
                  <a:pt x="243" y="1767"/>
                </a:lnTo>
                <a:lnTo>
                  <a:pt x="249" y="1760"/>
                </a:lnTo>
                <a:lnTo>
                  <a:pt x="255" y="1753"/>
                </a:lnTo>
                <a:lnTo>
                  <a:pt x="258" y="1750"/>
                </a:lnTo>
                <a:lnTo>
                  <a:pt x="259" y="1745"/>
                </a:lnTo>
                <a:lnTo>
                  <a:pt x="259" y="1741"/>
                </a:lnTo>
                <a:lnTo>
                  <a:pt x="257" y="1737"/>
                </a:lnTo>
                <a:lnTo>
                  <a:pt x="251" y="1729"/>
                </a:lnTo>
                <a:lnTo>
                  <a:pt x="244" y="1723"/>
                </a:lnTo>
                <a:lnTo>
                  <a:pt x="243" y="1720"/>
                </a:lnTo>
                <a:lnTo>
                  <a:pt x="242" y="1716"/>
                </a:lnTo>
                <a:lnTo>
                  <a:pt x="242" y="1713"/>
                </a:lnTo>
                <a:lnTo>
                  <a:pt x="243" y="1707"/>
                </a:lnTo>
                <a:lnTo>
                  <a:pt x="245" y="1701"/>
                </a:lnTo>
                <a:lnTo>
                  <a:pt x="247" y="1695"/>
                </a:lnTo>
                <a:lnTo>
                  <a:pt x="249" y="1688"/>
                </a:lnTo>
                <a:lnTo>
                  <a:pt x="249" y="1681"/>
                </a:lnTo>
                <a:lnTo>
                  <a:pt x="247" y="1675"/>
                </a:lnTo>
                <a:lnTo>
                  <a:pt x="246" y="1670"/>
                </a:lnTo>
                <a:lnTo>
                  <a:pt x="243" y="1665"/>
                </a:lnTo>
                <a:lnTo>
                  <a:pt x="239" y="1662"/>
                </a:lnTo>
                <a:lnTo>
                  <a:pt x="234" y="1660"/>
                </a:lnTo>
                <a:lnTo>
                  <a:pt x="231" y="1660"/>
                </a:lnTo>
                <a:lnTo>
                  <a:pt x="230" y="1663"/>
                </a:lnTo>
                <a:lnTo>
                  <a:pt x="228" y="1666"/>
                </a:lnTo>
                <a:lnTo>
                  <a:pt x="226" y="1675"/>
                </a:lnTo>
                <a:lnTo>
                  <a:pt x="224" y="1685"/>
                </a:lnTo>
                <a:lnTo>
                  <a:pt x="221" y="1691"/>
                </a:lnTo>
                <a:lnTo>
                  <a:pt x="218" y="1695"/>
                </a:lnTo>
                <a:lnTo>
                  <a:pt x="213" y="1699"/>
                </a:lnTo>
                <a:lnTo>
                  <a:pt x="208" y="1700"/>
                </a:lnTo>
                <a:lnTo>
                  <a:pt x="203" y="1701"/>
                </a:lnTo>
                <a:lnTo>
                  <a:pt x="199" y="1701"/>
                </a:lnTo>
                <a:lnTo>
                  <a:pt x="195" y="1700"/>
                </a:lnTo>
                <a:lnTo>
                  <a:pt x="192" y="1696"/>
                </a:lnTo>
                <a:lnTo>
                  <a:pt x="187" y="1691"/>
                </a:lnTo>
                <a:lnTo>
                  <a:pt x="184" y="1684"/>
                </a:lnTo>
                <a:lnTo>
                  <a:pt x="182" y="1678"/>
                </a:lnTo>
                <a:lnTo>
                  <a:pt x="182" y="1671"/>
                </a:lnTo>
                <a:lnTo>
                  <a:pt x="182" y="1665"/>
                </a:lnTo>
                <a:lnTo>
                  <a:pt x="183" y="1659"/>
                </a:lnTo>
                <a:lnTo>
                  <a:pt x="187" y="1649"/>
                </a:lnTo>
                <a:lnTo>
                  <a:pt x="193" y="1637"/>
                </a:lnTo>
                <a:lnTo>
                  <a:pt x="200" y="1624"/>
                </a:lnTo>
                <a:lnTo>
                  <a:pt x="211" y="1608"/>
                </a:lnTo>
                <a:lnTo>
                  <a:pt x="220" y="1593"/>
                </a:lnTo>
                <a:lnTo>
                  <a:pt x="225" y="1581"/>
                </a:lnTo>
                <a:lnTo>
                  <a:pt x="228" y="1570"/>
                </a:lnTo>
                <a:lnTo>
                  <a:pt x="228" y="1559"/>
                </a:lnTo>
                <a:lnTo>
                  <a:pt x="227" y="1549"/>
                </a:lnTo>
                <a:lnTo>
                  <a:pt x="225" y="1540"/>
                </a:lnTo>
                <a:lnTo>
                  <a:pt x="224" y="1532"/>
                </a:lnTo>
                <a:lnTo>
                  <a:pt x="223" y="1521"/>
                </a:lnTo>
                <a:lnTo>
                  <a:pt x="224" y="1510"/>
                </a:lnTo>
                <a:lnTo>
                  <a:pt x="227" y="1499"/>
                </a:lnTo>
                <a:lnTo>
                  <a:pt x="230" y="1494"/>
                </a:lnTo>
                <a:lnTo>
                  <a:pt x="232" y="1489"/>
                </a:lnTo>
                <a:lnTo>
                  <a:pt x="236" y="1486"/>
                </a:lnTo>
                <a:lnTo>
                  <a:pt x="239" y="1482"/>
                </a:lnTo>
                <a:lnTo>
                  <a:pt x="256" y="1479"/>
                </a:lnTo>
                <a:lnTo>
                  <a:pt x="269" y="1479"/>
                </a:lnTo>
                <a:lnTo>
                  <a:pt x="271" y="1476"/>
                </a:lnTo>
                <a:lnTo>
                  <a:pt x="274" y="1473"/>
                </a:lnTo>
                <a:lnTo>
                  <a:pt x="275" y="1468"/>
                </a:lnTo>
                <a:lnTo>
                  <a:pt x="276" y="1463"/>
                </a:lnTo>
                <a:lnTo>
                  <a:pt x="277" y="1451"/>
                </a:lnTo>
                <a:lnTo>
                  <a:pt x="278" y="1442"/>
                </a:lnTo>
                <a:lnTo>
                  <a:pt x="277" y="1437"/>
                </a:lnTo>
                <a:lnTo>
                  <a:pt x="277" y="1433"/>
                </a:lnTo>
                <a:lnTo>
                  <a:pt x="276" y="1431"/>
                </a:lnTo>
                <a:lnTo>
                  <a:pt x="274" y="1429"/>
                </a:lnTo>
                <a:lnTo>
                  <a:pt x="271" y="1428"/>
                </a:lnTo>
                <a:lnTo>
                  <a:pt x="269" y="1428"/>
                </a:lnTo>
                <a:lnTo>
                  <a:pt x="266" y="1429"/>
                </a:lnTo>
                <a:lnTo>
                  <a:pt x="264" y="1430"/>
                </a:lnTo>
                <a:lnTo>
                  <a:pt x="257" y="1433"/>
                </a:lnTo>
                <a:lnTo>
                  <a:pt x="250" y="1436"/>
                </a:lnTo>
                <a:lnTo>
                  <a:pt x="247" y="1436"/>
                </a:lnTo>
                <a:lnTo>
                  <a:pt x="245" y="1435"/>
                </a:lnTo>
                <a:lnTo>
                  <a:pt x="244" y="1432"/>
                </a:lnTo>
                <a:lnTo>
                  <a:pt x="244" y="1430"/>
                </a:lnTo>
                <a:lnTo>
                  <a:pt x="245" y="1426"/>
                </a:lnTo>
                <a:lnTo>
                  <a:pt x="247" y="1424"/>
                </a:lnTo>
                <a:lnTo>
                  <a:pt x="251" y="1422"/>
                </a:lnTo>
                <a:lnTo>
                  <a:pt x="255" y="1419"/>
                </a:lnTo>
                <a:lnTo>
                  <a:pt x="263" y="1416"/>
                </a:lnTo>
                <a:lnTo>
                  <a:pt x="272" y="1411"/>
                </a:lnTo>
                <a:lnTo>
                  <a:pt x="276" y="1408"/>
                </a:lnTo>
                <a:lnTo>
                  <a:pt x="278" y="1404"/>
                </a:lnTo>
                <a:lnTo>
                  <a:pt x="281" y="1400"/>
                </a:lnTo>
                <a:lnTo>
                  <a:pt x="282" y="1395"/>
                </a:lnTo>
                <a:lnTo>
                  <a:pt x="282" y="1385"/>
                </a:lnTo>
                <a:lnTo>
                  <a:pt x="282" y="1375"/>
                </a:lnTo>
                <a:lnTo>
                  <a:pt x="281" y="1367"/>
                </a:lnTo>
                <a:lnTo>
                  <a:pt x="278" y="1360"/>
                </a:lnTo>
                <a:lnTo>
                  <a:pt x="276" y="1359"/>
                </a:lnTo>
                <a:lnTo>
                  <a:pt x="272" y="1356"/>
                </a:lnTo>
                <a:lnTo>
                  <a:pt x="269" y="1355"/>
                </a:lnTo>
                <a:lnTo>
                  <a:pt x="264" y="1355"/>
                </a:lnTo>
                <a:lnTo>
                  <a:pt x="259" y="1354"/>
                </a:lnTo>
                <a:lnTo>
                  <a:pt x="256" y="1351"/>
                </a:lnTo>
                <a:lnTo>
                  <a:pt x="253" y="1349"/>
                </a:lnTo>
                <a:lnTo>
                  <a:pt x="252" y="1345"/>
                </a:lnTo>
                <a:lnTo>
                  <a:pt x="252" y="1337"/>
                </a:lnTo>
                <a:lnTo>
                  <a:pt x="252" y="1328"/>
                </a:lnTo>
                <a:lnTo>
                  <a:pt x="252" y="1322"/>
                </a:lnTo>
                <a:lnTo>
                  <a:pt x="251" y="1318"/>
                </a:lnTo>
                <a:lnTo>
                  <a:pt x="250" y="1313"/>
                </a:lnTo>
                <a:lnTo>
                  <a:pt x="247" y="1310"/>
                </a:lnTo>
                <a:lnTo>
                  <a:pt x="243" y="1306"/>
                </a:lnTo>
                <a:lnTo>
                  <a:pt x="238" y="1304"/>
                </a:lnTo>
                <a:lnTo>
                  <a:pt x="231" y="1302"/>
                </a:lnTo>
                <a:lnTo>
                  <a:pt x="223" y="1300"/>
                </a:lnTo>
                <a:lnTo>
                  <a:pt x="213" y="1300"/>
                </a:lnTo>
                <a:lnTo>
                  <a:pt x="203" y="1302"/>
                </a:lnTo>
                <a:lnTo>
                  <a:pt x="195" y="1304"/>
                </a:lnTo>
                <a:lnTo>
                  <a:pt x="187" y="1306"/>
                </a:lnTo>
                <a:lnTo>
                  <a:pt x="180" y="1310"/>
                </a:lnTo>
                <a:lnTo>
                  <a:pt x="174" y="1315"/>
                </a:lnTo>
                <a:lnTo>
                  <a:pt x="168" y="1319"/>
                </a:lnTo>
                <a:lnTo>
                  <a:pt x="163" y="1324"/>
                </a:lnTo>
                <a:lnTo>
                  <a:pt x="155" y="1334"/>
                </a:lnTo>
                <a:lnTo>
                  <a:pt x="148" y="1340"/>
                </a:lnTo>
                <a:lnTo>
                  <a:pt x="144" y="1342"/>
                </a:lnTo>
                <a:lnTo>
                  <a:pt x="140" y="1343"/>
                </a:lnTo>
                <a:lnTo>
                  <a:pt x="137" y="1344"/>
                </a:lnTo>
                <a:lnTo>
                  <a:pt x="132" y="1344"/>
                </a:lnTo>
                <a:lnTo>
                  <a:pt x="129" y="1344"/>
                </a:lnTo>
                <a:lnTo>
                  <a:pt x="126" y="1343"/>
                </a:lnTo>
                <a:lnTo>
                  <a:pt x="124" y="1342"/>
                </a:lnTo>
                <a:lnTo>
                  <a:pt x="121" y="1340"/>
                </a:lnTo>
                <a:lnTo>
                  <a:pt x="120" y="1334"/>
                </a:lnTo>
                <a:lnTo>
                  <a:pt x="120" y="1325"/>
                </a:lnTo>
                <a:lnTo>
                  <a:pt x="121" y="1321"/>
                </a:lnTo>
                <a:lnTo>
                  <a:pt x="120" y="1318"/>
                </a:lnTo>
                <a:lnTo>
                  <a:pt x="118" y="1315"/>
                </a:lnTo>
                <a:lnTo>
                  <a:pt x="116" y="1313"/>
                </a:lnTo>
                <a:lnTo>
                  <a:pt x="113" y="1312"/>
                </a:lnTo>
                <a:lnTo>
                  <a:pt x="110" y="1313"/>
                </a:lnTo>
                <a:lnTo>
                  <a:pt x="106" y="1315"/>
                </a:lnTo>
                <a:lnTo>
                  <a:pt x="102" y="1317"/>
                </a:lnTo>
                <a:lnTo>
                  <a:pt x="92" y="1325"/>
                </a:lnTo>
                <a:lnTo>
                  <a:pt x="77" y="1340"/>
                </a:lnTo>
                <a:lnTo>
                  <a:pt x="61" y="1354"/>
                </a:lnTo>
                <a:lnTo>
                  <a:pt x="48" y="1366"/>
                </a:lnTo>
                <a:lnTo>
                  <a:pt x="43" y="1368"/>
                </a:lnTo>
                <a:lnTo>
                  <a:pt x="38" y="1369"/>
                </a:lnTo>
                <a:lnTo>
                  <a:pt x="35" y="1369"/>
                </a:lnTo>
                <a:lnTo>
                  <a:pt x="31" y="1368"/>
                </a:lnTo>
                <a:lnTo>
                  <a:pt x="25" y="1362"/>
                </a:lnTo>
                <a:lnTo>
                  <a:pt x="19" y="1356"/>
                </a:lnTo>
                <a:lnTo>
                  <a:pt x="11" y="1350"/>
                </a:lnTo>
                <a:lnTo>
                  <a:pt x="5" y="1345"/>
                </a:lnTo>
                <a:lnTo>
                  <a:pt x="1" y="1343"/>
                </a:lnTo>
                <a:lnTo>
                  <a:pt x="0" y="1341"/>
                </a:lnTo>
                <a:lnTo>
                  <a:pt x="0" y="1338"/>
                </a:lnTo>
                <a:lnTo>
                  <a:pt x="1" y="1335"/>
                </a:lnTo>
                <a:lnTo>
                  <a:pt x="11" y="1330"/>
                </a:lnTo>
                <a:lnTo>
                  <a:pt x="29" y="1322"/>
                </a:lnTo>
                <a:lnTo>
                  <a:pt x="37" y="1313"/>
                </a:lnTo>
                <a:lnTo>
                  <a:pt x="43" y="1305"/>
                </a:lnTo>
                <a:lnTo>
                  <a:pt x="56" y="1294"/>
                </a:lnTo>
                <a:lnTo>
                  <a:pt x="74" y="1280"/>
                </a:lnTo>
                <a:lnTo>
                  <a:pt x="82" y="1271"/>
                </a:lnTo>
                <a:lnTo>
                  <a:pt x="87" y="1262"/>
                </a:lnTo>
                <a:lnTo>
                  <a:pt x="92" y="1255"/>
                </a:lnTo>
                <a:lnTo>
                  <a:pt x="95" y="1247"/>
                </a:lnTo>
                <a:lnTo>
                  <a:pt x="99" y="1237"/>
                </a:lnTo>
                <a:lnTo>
                  <a:pt x="104" y="1225"/>
                </a:lnTo>
                <a:lnTo>
                  <a:pt x="108" y="1216"/>
                </a:lnTo>
                <a:lnTo>
                  <a:pt x="111" y="1209"/>
                </a:lnTo>
                <a:lnTo>
                  <a:pt x="117" y="1199"/>
                </a:lnTo>
                <a:lnTo>
                  <a:pt x="120" y="1187"/>
                </a:lnTo>
                <a:lnTo>
                  <a:pt x="123" y="1184"/>
                </a:lnTo>
                <a:lnTo>
                  <a:pt x="126" y="1181"/>
                </a:lnTo>
                <a:lnTo>
                  <a:pt x="132" y="1180"/>
                </a:lnTo>
                <a:lnTo>
                  <a:pt x="138" y="1180"/>
                </a:lnTo>
                <a:lnTo>
                  <a:pt x="152" y="1183"/>
                </a:lnTo>
                <a:lnTo>
                  <a:pt x="169" y="1186"/>
                </a:lnTo>
                <a:lnTo>
                  <a:pt x="176" y="1187"/>
                </a:lnTo>
                <a:lnTo>
                  <a:pt x="182" y="1189"/>
                </a:lnTo>
                <a:lnTo>
                  <a:pt x="187" y="1189"/>
                </a:lnTo>
                <a:lnTo>
                  <a:pt x="190" y="1187"/>
                </a:lnTo>
                <a:lnTo>
                  <a:pt x="193" y="1185"/>
                </a:lnTo>
                <a:lnTo>
                  <a:pt x="194" y="1183"/>
                </a:lnTo>
                <a:lnTo>
                  <a:pt x="195" y="1180"/>
                </a:lnTo>
                <a:lnTo>
                  <a:pt x="195" y="1176"/>
                </a:lnTo>
                <a:lnTo>
                  <a:pt x="195" y="1168"/>
                </a:lnTo>
                <a:lnTo>
                  <a:pt x="196" y="1164"/>
                </a:lnTo>
                <a:lnTo>
                  <a:pt x="201" y="1158"/>
                </a:lnTo>
                <a:lnTo>
                  <a:pt x="208" y="1149"/>
                </a:lnTo>
                <a:lnTo>
                  <a:pt x="219" y="1141"/>
                </a:lnTo>
                <a:lnTo>
                  <a:pt x="233" y="1133"/>
                </a:lnTo>
                <a:lnTo>
                  <a:pt x="239" y="1129"/>
                </a:lnTo>
                <a:lnTo>
                  <a:pt x="245" y="1126"/>
                </a:lnTo>
                <a:lnTo>
                  <a:pt x="250" y="1121"/>
                </a:lnTo>
                <a:lnTo>
                  <a:pt x="252" y="1116"/>
                </a:lnTo>
                <a:lnTo>
                  <a:pt x="255" y="1110"/>
                </a:lnTo>
                <a:lnTo>
                  <a:pt x="256" y="1104"/>
                </a:lnTo>
                <a:lnTo>
                  <a:pt x="257" y="1098"/>
                </a:lnTo>
                <a:lnTo>
                  <a:pt x="257" y="1091"/>
                </a:lnTo>
                <a:lnTo>
                  <a:pt x="256" y="1084"/>
                </a:lnTo>
                <a:lnTo>
                  <a:pt x="255" y="1078"/>
                </a:lnTo>
                <a:lnTo>
                  <a:pt x="251" y="1071"/>
                </a:lnTo>
                <a:lnTo>
                  <a:pt x="247" y="1065"/>
                </a:lnTo>
                <a:lnTo>
                  <a:pt x="243" y="1060"/>
                </a:lnTo>
                <a:lnTo>
                  <a:pt x="237" y="1057"/>
                </a:lnTo>
                <a:lnTo>
                  <a:pt x="231" y="1054"/>
                </a:lnTo>
                <a:lnTo>
                  <a:pt x="224" y="1051"/>
                </a:lnTo>
                <a:lnTo>
                  <a:pt x="211" y="1047"/>
                </a:lnTo>
                <a:lnTo>
                  <a:pt x="200" y="1041"/>
                </a:lnTo>
                <a:lnTo>
                  <a:pt x="196" y="1038"/>
                </a:lnTo>
                <a:lnTo>
                  <a:pt x="193" y="1033"/>
                </a:lnTo>
                <a:lnTo>
                  <a:pt x="192" y="1027"/>
                </a:lnTo>
                <a:lnTo>
                  <a:pt x="190" y="1020"/>
                </a:lnTo>
                <a:lnTo>
                  <a:pt x="190" y="1006"/>
                </a:lnTo>
                <a:lnTo>
                  <a:pt x="192" y="987"/>
                </a:lnTo>
                <a:lnTo>
                  <a:pt x="192" y="978"/>
                </a:lnTo>
                <a:lnTo>
                  <a:pt x="193" y="970"/>
                </a:lnTo>
                <a:lnTo>
                  <a:pt x="195" y="964"/>
                </a:lnTo>
                <a:lnTo>
                  <a:pt x="196" y="959"/>
                </a:lnTo>
                <a:lnTo>
                  <a:pt x="201" y="951"/>
                </a:lnTo>
                <a:lnTo>
                  <a:pt x="206" y="944"/>
                </a:lnTo>
                <a:lnTo>
                  <a:pt x="211" y="938"/>
                </a:lnTo>
                <a:lnTo>
                  <a:pt x="214" y="931"/>
                </a:lnTo>
                <a:lnTo>
                  <a:pt x="214" y="927"/>
                </a:lnTo>
                <a:lnTo>
                  <a:pt x="213" y="925"/>
                </a:lnTo>
                <a:lnTo>
                  <a:pt x="211" y="924"/>
                </a:lnTo>
                <a:lnTo>
                  <a:pt x="206" y="924"/>
                </a:lnTo>
                <a:lnTo>
                  <a:pt x="201" y="922"/>
                </a:lnTo>
                <a:lnTo>
                  <a:pt x="198" y="922"/>
                </a:lnTo>
                <a:lnTo>
                  <a:pt x="195" y="920"/>
                </a:lnTo>
                <a:lnTo>
                  <a:pt x="193" y="918"/>
                </a:lnTo>
                <a:lnTo>
                  <a:pt x="192" y="915"/>
                </a:lnTo>
                <a:lnTo>
                  <a:pt x="190" y="912"/>
                </a:lnTo>
                <a:lnTo>
                  <a:pt x="190" y="907"/>
                </a:lnTo>
                <a:lnTo>
                  <a:pt x="190" y="902"/>
                </a:lnTo>
                <a:lnTo>
                  <a:pt x="193" y="891"/>
                </a:lnTo>
                <a:lnTo>
                  <a:pt x="199" y="880"/>
                </a:lnTo>
                <a:lnTo>
                  <a:pt x="206" y="868"/>
                </a:lnTo>
                <a:lnTo>
                  <a:pt x="213" y="858"/>
                </a:lnTo>
                <a:lnTo>
                  <a:pt x="218" y="853"/>
                </a:lnTo>
                <a:lnTo>
                  <a:pt x="221" y="847"/>
                </a:lnTo>
                <a:lnTo>
                  <a:pt x="223" y="842"/>
                </a:lnTo>
                <a:lnTo>
                  <a:pt x="223" y="832"/>
                </a:lnTo>
                <a:lnTo>
                  <a:pt x="223" y="828"/>
                </a:lnTo>
                <a:lnTo>
                  <a:pt x="221" y="825"/>
                </a:lnTo>
                <a:lnTo>
                  <a:pt x="220" y="823"/>
                </a:lnTo>
                <a:lnTo>
                  <a:pt x="219" y="821"/>
                </a:lnTo>
                <a:lnTo>
                  <a:pt x="213" y="820"/>
                </a:lnTo>
                <a:lnTo>
                  <a:pt x="203" y="820"/>
                </a:lnTo>
                <a:lnTo>
                  <a:pt x="198" y="820"/>
                </a:lnTo>
                <a:lnTo>
                  <a:pt x="193" y="818"/>
                </a:lnTo>
                <a:lnTo>
                  <a:pt x="189" y="815"/>
                </a:lnTo>
                <a:lnTo>
                  <a:pt x="186" y="813"/>
                </a:lnTo>
                <a:lnTo>
                  <a:pt x="182" y="808"/>
                </a:lnTo>
                <a:lnTo>
                  <a:pt x="180" y="805"/>
                </a:lnTo>
                <a:lnTo>
                  <a:pt x="180" y="801"/>
                </a:lnTo>
                <a:lnTo>
                  <a:pt x="181" y="795"/>
                </a:lnTo>
                <a:lnTo>
                  <a:pt x="182" y="788"/>
                </a:lnTo>
                <a:lnTo>
                  <a:pt x="183" y="780"/>
                </a:lnTo>
                <a:lnTo>
                  <a:pt x="183" y="770"/>
                </a:lnTo>
                <a:lnTo>
                  <a:pt x="182" y="758"/>
                </a:lnTo>
                <a:lnTo>
                  <a:pt x="180" y="745"/>
                </a:lnTo>
                <a:lnTo>
                  <a:pt x="177" y="733"/>
                </a:lnTo>
                <a:lnTo>
                  <a:pt x="176" y="723"/>
                </a:lnTo>
                <a:lnTo>
                  <a:pt x="176" y="712"/>
                </a:lnTo>
                <a:lnTo>
                  <a:pt x="175" y="692"/>
                </a:lnTo>
                <a:lnTo>
                  <a:pt x="174" y="679"/>
                </a:lnTo>
                <a:lnTo>
                  <a:pt x="173" y="675"/>
                </a:lnTo>
                <a:lnTo>
                  <a:pt x="170" y="673"/>
                </a:lnTo>
                <a:lnTo>
                  <a:pt x="168" y="672"/>
                </a:lnTo>
                <a:lnTo>
                  <a:pt x="164" y="670"/>
                </a:lnTo>
                <a:lnTo>
                  <a:pt x="161" y="670"/>
                </a:lnTo>
                <a:lnTo>
                  <a:pt x="157" y="669"/>
                </a:lnTo>
                <a:lnTo>
                  <a:pt x="154" y="668"/>
                </a:lnTo>
                <a:lnTo>
                  <a:pt x="151" y="664"/>
                </a:lnTo>
                <a:lnTo>
                  <a:pt x="151" y="662"/>
                </a:lnTo>
                <a:lnTo>
                  <a:pt x="151" y="658"/>
                </a:lnTo>
                <a:lnTo>
                  <a:pt x="152" y="656"/>
                </a:lnTo>
                <a:lnTo>
                  <a:pt x="154" y="654"/>
                </a:lnTo>
                <a:lnTo>
                  <a:pt x="159" y="650"/>
                </a:lnTo>
                <a:lnTo>
                  <a:pt x="168" y="649"/>
                </a:lnTo>
                <a:lnTo>
                  <a:pt x="171" y="648"/>
                </a:lnTo>
                <a:lnTo>
                  <a:pt x="174" y="647"/>
                </a:lnTo>
                <a:lnTo>
                  <a:pt x="175" y="644"/>
                </a:lnTo>
                <a:lnTo>
                  <a:pt x="176" y="642"/>
                </a:lnTo>
                <a:lnTo>
                  <a:pt x="177" y="638"/>
                </a:lnTo>
                <a:lnTo>
                  <a:pt x="179" y="636"/>
                </a:lnTo>
                <a:lnTo>
                  <a:pt x="180" y="632"/>
                </a:lnTo>
                <a:lnTo>
                  <a:pt x="182" y="631"/>
                </a:lnTo>
                <a:lnTo>
                  <a:pt x="186" y="629"/>
                </a:lnTo>
                <a:lnTo>
                  <a:pt x="188" y="626"/>
                </a:lnTo>
                <a:lnTo>
                  <a:pt x="189" y="624"/>
                </a:lnTo>
                <a:lnTo>
                  <a:pt x="190" y="622"/>
                </a:lnTo>
                <a:lnTo>
                  <a:pt x="190" y="619"/>
                </a:lnTo>
                <a:lnTo>
                  <a:pt x="189" y="616"/>
                </a:lnTo>
                <a:lnTo>
                  <a:pt x="188" y="613"/>
                </a:lnTo>
                <a:lnTo>
                  <a:pt x="186" y="610"/>
                </a:lnTo>
                <a:lnTo>
                  <a:pt x="180" y="601"/>
                </a:lnTo>
                <a:lnTo>
                  <a:pt x="174" y="591"/>
                </a:lnTo>
                <a:lnTo>
                  <a:pt x="171" y="585"/>
                </a:lnTo>
                <a:lnTo>
                  <a:pt x="170" y="578"/>
                </a:lnTo>
                <a:lnTo>
                  <a:pt x="169" y="572"/>
                </a:lnTo>
                <a:lnTo>
                  <a:pt x="168" y="566"/>
                </a:lnTo>
                <a:lnTo>
                  <a:pt x="169" y="554"/>
                </a:lnTo>
                <a:lnTo>
                  <a:pt x="171" y="540"/>
                </a:lnTo>
                <a:lnTo>
                  <a:pt x="175" y="527"/>
                </a:lnTo>
                <a:lnTo>
                  <a:pt x="181" y="515"/>
                </a:lnTo>
                <a:lnTo>
                  <a:pt x="187" y="504"/>
                </a:lnTo>
                <a:lnTo>
                  <a:pt x="193" y="493"/>
                </a:lnTo>
                <a:lnTo>
                  <a:pt x="194" y="489"/>
                </a:lnTo>
                <a:lnTo>
                  <a:pt x="194" y="484"/>
                </a:lnTo>
                <a:lnTo>
                  <a:pt x="193" y="479"/>
                </a:lnTo>
                <a:lnTo>
                  <a:pt x="190" y="475"/>
                </a:lnTo>
                <a:lnTo>
                  <a:pt x="182" y="467"/>
                </a:lnTo>
                <a:lnTo>
                  <a:pt x="174" y="459"/>
                </a:lnTo>
                <a:lnTo>
                  <a:pt x="171" y="455"/>
                </a:lnTo>
                <a:lnTo>
                  <a:pt x="171" y="452"/>
                </a:lnTo>
                <a:lnTo>
                  <a:pt x="171" y="447"/>
                </a:lnTo>
                <a:lnTo>
                  <a:pt x="173" y="443"/>
                </a:lnTo>
                <a:lnTo>
                  <a:pt x="176" y="434"/>
                </a:lnTo>
                <a:lnTo>
                  <a:pt x="180" y="429"/>
                </a:lnTo>
                <a:lnTo>
                  <a:pt x="182" y="426"/>
                </a:lnTo>
                <a:lnTo>
                  <a:pt x="184" y="423"/>
                </a:lnTo>
                <a:lnTo>
                  <a:pt x="186" y="418"/>
                </a:lnTo>
                <a:lnTo>
                  <a:pt x="186" y="412"/>
                </a:lnTo>
                <a:lnTo>
                  <a:pt x="187" y="408"/>
                </a:lnTo>
                <a:lnTo>
                  <a:pt x="188" y="404"/>
                </a:lnTo>
                <a:lnTo>
                  <a:pt x="189" y="401"/>
                </a:lnTo>
                <a:lnTo>
                  <a:pt x="192" y="398"/>
                </a:lnTo>
                <a:lnTo>
                  <a:pt x="195" y="396"/>
                </a:lnTo>
                <a:lnTo>
                  <a:pt x="200" y="395"/>
                </a:lnTo>
                <a:lnTo>
                  <a:pt x="203" y="393"/>
                </a:lnTo>
                <a:lnTo>
                  <a:pt x="208" y="391"/>
                </a:lnTo>
                <a:lnTo>
                  <a:pt x="211" y="387"/>
                </a:lnTo>
                <a:lnTo>
                  <a:pt x="213" y="383"/>
                </a:lnTo>
                <a:lnTo>
                  <a:pt x="211" y="374"/>
                </a:lnTo>
                <a:lnTo>
                  <a:pt x="208" y="364"/>
                </a:lnTo>
                <a:lnTo>
                  <a:pt x="207" y="358"/>
                </a:lnTo>
                <a:lnTo>
                  <a:pt x="207" y="352"/>
                </a:lnTo>
                <a:lnTo>
                  <a:pt x="208" y="346"/>
                </a:lnTo>
                <a:lnTo>
                  <a:pt x="211" y="341"/>
                </a:lnTo>
                <a:lnTo>
                  <a:pt x="219" y="335"/>
                </a:lnTo>
                <a:lnTo>
                  <a:pt x="225" y="332"/>
                </a:lnTo>
                <a:lnTo>
                  <a:pt x="230" y="329"/>
                </a:lnTo>
                <a:lnTo>
                  <a:pt x="232" y="327"/>
                </a:lnTo>
                <a:lnTo>
                  <a:pt x="234" y="325"/>
                </a:lnTo>
                <a:lnTo>
                  <a:pt x="236" y="322"/>
                </a:lnTo>
                <a:lnTo>
                  <a:pt x="236" y="316"/>
                </a:lnTo>
                <a:lnTo>
                  <a:pt x="236" y="308"/>
                </a:lnTo>
                <a:lnTo>
                  <a:pt x="236" y="302"/>
                </a:lnTo>
                <a:lnTo>
                  <a:pt x="236" y="295"/>
                </a:lnTo>
                <a:lnTo>
                  <a:pt x="237" y="289"/>
                </a:lnTo>
                <a:lnTo>
                  <a:pt x="239" y="284"/>
                </a:lnTo>
                <a:lnTo>
                  <a:pt x="245" y="275"/>
                </a:lnTo>
                <a:lnTo>
                  <a:pt x="252" y="263"/>
                </a:lnTo>
                <a:lnTo>
                  <a:pt x="259" y="251"/>
                </a:lnTo>
                <a:lnTo>
                  <a:pt x="265" y="242"/>
                </a:lnTo>
                <a:lnTo>
                  <a:pt x="270" y="237"/>
                </a:lnTo>
                <a:lnTo>
                  <a:pt x="276" y="231"/>
                </a:lnTo>
                <a:lnTo>
                  <a:pt x="283" y="226"/>
                </a:lnTo>
                <a:lnTo>
                  <a:pt x="290" y="223"/>
                </a:lnTo>
                <a:lnTo>
                  <a:pt x="305" y="222"/>
                </a:lnTo>
                <a:lnTo>
                  <a:pt x="318" y="222"/>
                </a:lnTo>
                <a:lnTo>
                  <a:pt x="327" y="225"/>
                </a:lnTo>
                <a:lnTo>
                  <a:pt x="333" y="226"/>
                </a:lnTo>
                <a:lnTo>
                  <a:pt x="334" y="226"/>
                </a:lnTo>
                <a:lnTo>
                  <a:pt x="337" y="225"/>
                </a:lnTo>
                <a:lnTo>
                  <a:pt x="340" y="222"/>
                </a:lnTo>
                <a:lnTo>
                  <a:pt x="343" y="220"/>
                </a:lnTo>
                <a:lnTo>
                  <a:pt x="346" y="216"/>
                </a:lnTo>
                <a:lnTo>
                  <a:pt x="349" y="212"/>
                </a:lnTo>
                <a:lnTo>
                  <a:pt x="352" y="206"/>
                </a:lnTo>
                <a:lnTo>
                  <a:pt x="353" y="200"/>
                </a:lnTo>
                <a:lnTo>
                  <a:pt x="356" y="193"/>
                </a:lnTo>
                <a:lnTo>
                  <a:pt x="358" y="187"/>
                </a:lnTo>
                <a:lnTo>
                  <a:pt x="362" y="181"/>
                </a:lnTo>
                <a:lnTo>
                  <a:pt x="366" y="176"/>
                </a:lnTo>
                <a:lnTo>
                  <a:pt x="372" y="171"/>
                </a:lnTo>
                <a:lnTo>
                  <a:pt x="381" y="168"/>
                </a:lnTo>
                <a:lnTo>
                  <a:pt x="390" y="165"/>
                </a:lnTo>
                <a:lnTo>
                  <a:pt x="402" y="163"/>
                </a:lnTo>
                <a:lnTo>
                  <a:pt x="425" y="163"/>
                </a:lnTo>
                <a:lnTo>
                  <a:pt x="442" y="164"/>
                </a:lnTo>
                <a:lnTo>
                  <a:pt x="451" y="165"/>
                </a:lnTo>
                <a:lnTo>
                  <a:pt x="458" y="165"/>
                </a:lnTo>
                <a:lnTo>
                  <a:pt x="465" y="164"/>
                </a:lnTo>
                <a:lnTo>
                  <a:pt x="473" y="163"/>
                </a:lnTo>
                <a:lnTo>
                  <a:pt x="488" y="158"/>
                </a:lnTo>
                <a:lnTo>
                  <a:pt x="501" y="157"/>
                </a:lnTo>
                <a:lnTo>
                  <a:pt x="508" y="158"/>
                </a:lnTo>
                <a:lnTo>
                  <a:pt x="515" y="160"/>
                </a:lnTo>
                <a:lnTo>
                  <a:pt x="521" y="164"/>
                </a:lnTo>
                <a:lnTo>
                  <a:pt x="528" y="170"/>
                </a:lnTo>
                <a:lnTo>
                  <a:pt x="547" y="190"/>
                </a:lnTo>
                <a:lnTo>
                  <a:pt x="558" y="204"/>
                </a:lnTo>
                <a:lnTo>
                  <a:pt x="561" y="209"/>
                </a:lnTo>
                <a:lnTo>
                  <a:pt x="567" y="212"/>
                </a:lnTo>
                <a:lnTo>
                  <a:pt x="573" y="212"/>
                </a:lnTo>
                <a:lnTo>
                  <a:pt x="580" y="212"/>
                </a:lnTo>
                <a:lnTo>
                  <a:pt x="585" y="215"/>
                </a:lnTo>
                <a:lnTo>
                  <a:pt x="591" y="218"/>
                </a:lnTo>
                <a:lnTo>
                  <a:pt x="596" y="216"/>
                </a:lnTo>
                <a:lnTo>
                  <a:pt x="599" y="215"/>
                </a:lnTo>
                <a:lnTo>
                  <a:pt x="602" y="212"/>
                </a:lnTo>
                <a:lnTo>
                  <a:pt x="606" y="207"/>
                </a:lnTo>
                <a:lnTo>
                  <a:pt x="610" y="201"/>
                </a:lnTo>
                <a:lnTo>
                  <a:pt x="615" y="197"/>
                </a:lnTo>
                <a:lnTo>
                  <a:pt x="621" y="195"/>
                </a:lnTo>
                <a:lnTo>
                  <a:pt x="627" y="194"/>
                </a:lnTo>
                <a:lnTo>
                  <a:pt x="635" y="193"/>
                </a:lnTo>
                <a:lnTo>
                  <a:pt x="645" y="191"/>
                </a:lnTo>
                <a:lnTo>
                  <a:pt x="654" y="190"/>
                </a:lnTo>
                <a:lnTo>
                  <a:pt x="664" y="187"/>
                </a:lnTo>
                <a:lnTo>
                  <a:pt x="669" y="184"/>
                </a:lnTo>
                <a:lnTo>
                  <a:pt x="674" y="182"/>
                </a:lnTo>
                <a:lnTo>
                  <a:pt x="678" y="177"/>
                </a:lnTo>
                <a:lnTo>
                  <a:pt x="681" y="172"/>
                </a:lnTo>
                <a:lnTo>
                  <a:pt x="684" y="168"/>
                </a:lnTo>
                <a:lnTo>
                  <a:pt x="685" y="163"/>
                </a:lnTo>
                <a:lnTo>
                  <a:pt x="686" y="158"/>
                </a:lnTo>
                <a:lnTo>
                  <a:pt x="685" y="153"/>
                </a:lnTo>
                <a:lnTo>
                  <a:pt x="684" y="149"/>
                </a:lnTo>
                <a:lnTo>
                  <a:pt x="681" y="144"/>
                </a:lnTo>
                <a:lnTo>
                  <a:pt x="679" y="139"/>
                </a:lnTo>
                <a:lnTo>
                  <a:pt x="675" y="136"/>
                </a:lnTo>
                <a:lnTo>
                  <a:pt x="667" y="127"/>
                </a:lnTo>
                <a:lnTo>
                  <a:pt x="658" y="120"/>
                </a:lnTo>
                <a:lnTo>
                  <a:pt x="648" y="113"/>
                </a:lnTo>
                <a:lnTo>
                  <a:pt x="640" y="106"/>
                </a:lnTo>
                <a:lnTo>
                  <a:pt x="634" y="99"/>
                </a:lnTo>
                <a:lnTo>
                  <a:pt x="630" y="92"/>
                </a:lnTo>
                <a:lnTo>
                  <a:pt x="629" y="88"/>
                </a:lnTo>
                <a:lnTo>
                  <a:pt x="629" y="84"/>
                </a:lnTo>
                <a:lnTo>
                  <a:pt x="630" y="81"/>
                </a:lnTo>
                <a:lnTo>
                  <a:pt x="631" y="78"/>
                </a:lnTo>
                <a:lnTo>
                  <a:pt x="636" y="74"/>
                </a:lnTo>
                <a:lnTo>
                  <a:pt x="641" y="71"/>
                </a:lnTo>
                <a:lnTo>
                  <a:pt x="643" y="70"/>
                </a:lnTo>
                <a:lnTo>
                  <a:pt x="643" y="68"/>
                </a:lnTo>
                <a:lnTo>
                  <a:pt x="642" y="64"/>
                </a:lnTo>
                <a:lnTo>
                  <a:pt x="640" y="61"/>
                </a:lnTo>
                <a:lnTo>
                  <a:pt x="634" y="51"/>
                </a:lnTo>
                <a:lnTo>
                  <a:pt x="627" y="43"/>
                </a:lnTo>
                <a:lnTo>
                  <a:pt x="624" y="38"/>
                </a:lnTo>
                <a:lnTo>
                  <a:pt x="623" y="36"/>
                </a:lnTo>
                <a:lnTo>
                  <a:pt x="623" y="32"/>
                </a:lnTo>
                <a:lnTo>
                  <a:pt x="625" y="30"/>
                </a:lnTo>
                <a:lnTo>
                  <a:pt x="631" y="25"/>
                </a:lnTo>
                <a:lnTo>
                  <a:pt x="641" y="19"/>
                </a:lnTo>
                <a:lnTo>
                  <a:pt x="646" y="17"/>
                </a:lnTo>
                <a:lnTo>
                  <a:pt x="653" y="15"/>
                </a:lnTo>
                <a:lnTo>
                  <a:pt x="660" y="15"/>
                </a:lnTo>
                <a:lnTo>
                  <a:pt x="668" y="15"/>
                </a:lnTo>
                <a:lnTo>
                  <a:pt x="675" y="18"/>
                </a:lnTo>
                <a:lnTo>
                  <a:pt x="684" y="20"/>
                </a:lnTo>
                <a:lnTo>
                  <a:pt x="691" y="23"/>
                </a:lnTo>
                <a:lnTo>
                  <a:pt x="697" y="26"/>
                </a:lnTo>
                <a:lnTo>
                  <a:pt x="702" y="30"/>
                </a:lnTo>
                <a:lnTo>
                  <a:pt x="706" y="32"/>
                </a:lnTo>
                <a:lnTo>
                  <a:pt x="712" y="34"/>
                </a:lnTo>
                <a:lnTo>
                  <a:pt x="717" y="34"/>
                </a:lnTo>
                <a:lnTo>
                  <a:pt x="721" y="34"/>
                </a:lnTo>
                <a:lnTo>
                  <a:pt x="724" y="33"/>
                </a:lnTo>
                <a:lnTo>
                  <a:pt x="727" y="31"/>
                </a:lnTo>
                <a:lnTo>
                  <a:pt x="728" y="26"/>
                </a:lnTo>
                <a:lnTo>
                  <a:pt x="730" y="18"/>
                </a:lnTo>
                <a:lnTo>
                  <a:pt x="731" y="10"/>
                </a:lnTo>
                <a:lnTo>
                  <a:pt x="734" y="7"/>
                </a:lnTo>
                <a:lnTo>
                  <a:pt x="736" y="5"/>
                </a:lnTo>
                <a:lnTo>
                  <a:pt x="740" y="2"/>
                </a:lnTo>
                <a:lnTo>
                  <a:pt x="744" y="1"/>
                </a:lnTo>
                <a:lnTo>
                  <a:pt x="757" y="0"/>
                </a:lnTo>
                <a:lnTo>
                  <a:pt x="771" y="0"/>
                </a:lnTo>
                <a:lnTo>
                  <a:pt x="778" y="1"/>
                </a:lnTo>
                <a:lnTo>
                  <a:pt x="782" y="2"/>
                </a:lnTo>
                <a:lnTo>
                  <a:pt x="787" y="5"/>
                </a:lnTo>
                <a:lnTo>
                  <a:pt x="788" y="7"/>
                </a:lnTo>
                <a:lnTo>
                  <a:pt x="792" y="15"/>
                </a:lnTo>
                <a:lnTo>
                  <a:pt x="794" y="25"/>
                </a:lnTo>
                <a:lnTo>
                  <a:pt x="797" y="29"/>
                </a:lnTo>
                <a:lnTo>
                  <a:pt x="799" y="32"/>
                </a:lnTo>
                <a:lnTo>
                  <a:pt x="801" y="34"/>
                </a:lnTo>
                <a:lnTo>
                  <a:pt x="804" y="36"/>
                </a:lnTo>
                <a:lnTo>
                  <a:pt x="816" y="34"/>
                </a:lnTo>
                <a:lnTo>
                  <a:pt x="832" y="34"/>
                </a:lnTo>
                <a:lnTo>
                  <a:pt x="853" y="34"/>
                </a:lnTo>
                <a:lnTo>
                  <a:pt x="872" y="34"/>
                </a:lnTo>
                <a:lnTo>
                  <a:pt x="885" y="36"/>
                </a:lnTo>
                <a:lnTo>
                  <a:pt x="899" y="38"/>
                </a:lnTo>
                <a:lnTo>
                  <a:pt x="913" y="43"/>
                </a:lnTo>
                <a:lnTo>
                  <a:pt x="926" y="50"/>
                </a:lnTo>
                <a:lnTo>
                  <a:pt x="930" y="52"/>
                </a:lnTo>
                <a:lnTo>
                  <a:pt x="933" y="55"/>
                </a:lnTo>
                <a:lnTo>
                  <a:pt x="937" y="58"/>
                </a:lnTo>
                <a:lnTo>
                  <a:pt x="939" y="64"/>
                </a:lnTo>
                <a:lnTo>
                  <a:pt x="942" y="69"/>
                </a:lnTo>
                <a:lnTo>
                  <a:pt x="945" y="74"/>
                </a:lnTo>
                <a:lnTo>
                  <a:pt x="948" y="77"/>
                </a:lnTo>
                <a:lnTo>
                  <a:pt x="950" y="78"/>
                </a:lnTo>
                <a:lnTo>
                  <a:pt x="955" y="80"/>
                </a:lnTo>
                <a:lnTo>
                  <a:pt x="958" y="82"/>
                </a:lnTo>
                <a:lnTo>
                  <a:pt x="960" y="87"/>
                </a:lnTo>
                <a:lnTo>
                  <a:pt x="962" y="90"/>
                </a:lnTo>
                <a:lnTo>
                  <a:pt x="964" y="94"/>
                </a:lnTo>
                <a:lnTo>
                  <a:pt x="969" y="95"/>
                </a:lnTo>
                <a:lnTo>
                  <a:pt x="974" y="95"/>
                </a:lnTo>
                <a:lnTo>
                  <a:pt x="977" y="93"/>
                </a:lnTo>
                <a:lnTo>
                  <a:pt x="981" y="90"/>
                </a:lnTo>
                <a:lnTo>
                  <a:pt x="984" y="88"/>
                </a:lnTo>
                <a:lnTo>
                  <a:pt x="989" y="88"/>
                </a:lnTo>
                <a:lnTo>
                  <a:pt x="995" y="90"/>
                </a:lnTo>
                <a:lnTo>
                  <a:pt x="1011" y="97"/>
                </a:lnTo>
                <a:lnTo>
                  <a:pt x="1026" y="102"/>
                </a:lnTo>
                <a:lnTo>
                  <a:pt x="1040" y="102"/>
                </a:lnTo>
                <a:lnTo>
                  <a:pt x="1057" y="101"/>
                </a:lnTo>
                <a:lnTo>
                  <a:pt x="1075" y="100"/>
                </a:lnTo>
                <a:lnTo>
                  <a:pt x="1091" y="99"/>
                </a:lnTo>
                <a:lnTo>
                  <a:pt x="1099" y="99"/>
                </a:lnTo>
                <a:lnTo>
                  <a:pt x="1105" y="100"/>
                </a:lnTo>
                <a:lnTo>
                  <a:pt x="1110" y="102"/>
                </a:lnTo>
                <a:lnTo>
                  <a:pt x="1116" y="105"/>
                </a:lnTo>
                <a:lnTo>
                  <a:pt x="1127" y="111"/>
                </a:lnTo>
                <a:lnTo>
                  <a:pt x="1139" y="116"/>
                </a:lnTo>
                <a:lnTo>
                  <a:pt x="1152" y="125"/>
                </a:lnTo>
                <a:lnTo>
                  <a:pt x="1166" y="133"/>
                </a:lnTo>
                <a:lnTo>
                  <a:pt x="1178" y="141"/>
                </a:lnTo>
                <a:lnTo>
                  <a:pt x="1188" y="150"/>
                </a:lnTo>
                <a:lnTo>
                  <a:pt x="1194" y="156"/>
                </a:lnTo>
                <a:lnTo>
                  <a:pt x="1198" y="159"/>
                </a:lnTo>
                <a:lnTo>
                  <a:pt x="1203" y="162"/>
                </a:lnTo>
                <a:lnTo>
                  <a:pt x="1207" y="162"/>
                </a:lnTo>
                <a:lnTo>
                  <a:pt x="1209" y="163"/>
                </a:lnTo>
                <a:lnTo>
                  <a:pt x="1212" y="163"/>
                </a:lnTo>
                <a:lnTo>
                  <a:pt x="1213" y="165"/>
                </a:lnTo>
                <a:lnTo>
                  <a:pt x="1214" y="168"/>
                </a:lnTo>
                <a:lnTo>
                  <a:pt x="1216" y="174"/>
                </a:lnTo>
                <a:lnTo>
                  <a:pt x="1220" y="182"/>
                </a:lnTo>
                <a:lnTo>
                  <a:pt x="1222" y="189"/>
                </a:lnTo>
                <a:lnTo>
                  <a:pt x="1226" y="195"/>
                </a:lnTo>
                <a:lnTo>
                  <a:pt x="1227" y="197"/>
                </a:lnTo>
                <a:lnTo>
                  <a:pt x="1229" y="199"/>
                </a:lnTo>
                <a:lnTo>
                  <a:pt x="1233" y="200"/>
                </a:lnTo>
                <a:lnTo>
                  <a:pt x="1237" y="200"/>
                </a:lnTo>
                <a:lnTo>
                  <a:pt x="1242" y="201"/>
                </a:lnTo>
                <a:lnTo>
                  <a:pt x="1246" y="203"/>
                </a:lnTo>
                <a:lnTo>
                  <a:pt x="1250" y="207"/>
                </a:lnTo>
                <a:lnTo>
                  <a:pt x="1253" y="212"/>
                </a:lnTo>
                <a:lnTo>
                  <a:pt x="1254" y="214"/>
                </a:lnTo>
                <a:lnTo>
                  <a:pt x="1257" y="215"/>
                </a:lnTo>
                <a:lnTo>
                  <a:pt x="1259" y="216"/>
                </a:lnTo>
                <a:lnTo>
                  <a:pt x="1261" y="216"/>
                </a:lnTo>
                <a:lnTo>
                  <a:pt x="1267" y="215"/>
                </a:lnTo>
                <a:lnTo>
                  <a:pt x="1272" y="212"/>
                </a:lnTo>
                <a:lnTo>
                  <a:pt x="1275" y="209"/>
                </a:lnTo>
                <a:lnTo>
                  <a:pt x="1277" y="207"/>
                </a:lnTo>
                <a:lnTo>
                  <a:pt x="1280" y="206"/>
                </a:lnTo>
                <a:lnTo>
                  <a:pt x="1284" y="204"/>
                </a:lnTo>
                <a:lnTo>
                  <a:pt x="1288" y="206"/>
                </a:lnTo>
                <a:lnTo>
                  <a:pt x="1290" y="207"/>
                </a:lnTo>
                <a:lnTo>
                  <a:pt x="1294" y="212"/>
                </a:lnTo>
                <a:lnTo>
                  <a:pt x="1297" y="218"/>
                </a:lnTo>
                <a:lnTo>
                  <a:pt x="1302" y="229"/>
                </a:lnTo>
                <a:lnTo>
                  <a:pt x="1304" y="240"/>
                </a:lnTo>
                <a:lnTo>
                  <a:pt x="1305" y="248"/>
                </a:lnTo>
                <a:lnTo>
                  <a:pt x="1305" y="257"/>
                </a:lnTo>
                <a:lnTo>
                  <a:pt x="1305" y="260"/>
                </a:lnTo>
                <a:lnTo>
                  <a:pt x="1307" y="262"/>
                </a:lnTo>
                <a:lnTo>
                  <a:pt x="1309" y="263"/>
                </a:lnTo>
                <a:lnTo>
                  <a:pt x="1313" y="263"/>
                </a:lnTo>
                <a:lnTo>
                  <a:pt x="1321" y="259"/>
                </a:lnTo>
                <a:lnTo>
                  <a:pt x="1330" y="253"/>
                </a:lnTo>
                <a:lnTo>
                  <a:pt x="1339" y="246"/>
                </a:lnTo>
                <a:lnTo>
                  <a:pt x="1346" y="238"/>
                </a:lnTo>
                <a:lnTo>
                  <a:pt x="1353" y="229"/>
                </a:lnTo>
                <a:lnTo>
                  <a:pt x="1358" y="222"/>
                </a:lnTo>
                <a:lnTo>
                  <a:pt x="1361" y="219"/>
                </a:lnTo>
                <a:lnTo>
                  <a:pt x="1365" y="216"/>
                </a:lnTo>
                <a:lnTo>
                  <a:pt x="1370" y="214"/>
                </a:lnTo>
                <a:lnTo>
                  <a:pt x="1376" y="213"/>
                </a:lnTo>
                <a:lnTo>
                  <a:pt x="1389" y="213"/>
                </a:lnTo>
                <a:lnTo>
                  <a:pt x="1402" y="215"/>
                </a:lnTo>
                <a:lnTo>
                  <a:pt x="1415" y="218"/>
                </a:lnTo>
                <a:lnTo>
                  <a:pt x="1424" y="221"/>
                </a:lnTo>
                <a:lnTo>
                  <a:pt x="1434" y="225"/>
                </a:lnTo>
                <a:lnTo>
                  <a:pt x="1441" y="228"/>
                </a:lnTo>
                <a:lnTo>
                  <a:pt x="1445" y="229"/>
                </a:lnTo>
                <a:lnTo>
                  <a:pt x="1447" y="229"/>
                </a:lnTo>
                <a:lnTo>
                  <a:pt x="1449" y="229"/>
                </a:lnTo>
                <a:lnTo>
                  <a:pt x="1452" y="228"/>
                </a:lnTo>
                <a:lnTo>
                  <a:pt x="1455" y="223"/>
                </a:lnTo>
                <a:lnTo>
                  <a:pt x="1461" y="215"/>
                </a:lnTo>
                <a:lnTo>
                  <a:pt x="1477" y="201"/>
                </a:lnTo>
                <a:lnTo>
                  <a:pt x="1491" y="187"/>
                </a:lnTo>
                <a:lnTo>
                  <a:pt x="1493" y="182"/>
                </a:lnTo>
                <a:lnTo>
                  <a:pt x="1496" y="177"/>
                </a:lnTo>
                <a:lnTo>
                  <a:pt x="1497" y="174"/>
                </a:lnTo>
                <a:lnTo>
                  <a:pt x="1498" y="169"/>
                </a:lnTo>
                <a:lnTo>
                  <a:pt x="1498" y="162"/>
                </a:lnTo>
                <a:lnTo>
                  <a:pt x="1499" y="156"/>
                </a:lnTo>
                <a:lnTo>
                  <a:pt x="1503" y="151"/>
                </a:lnTo>
                <a:lnTo>
                  <a:pt x="1510" y="146"/>
                </a:lnTo>
                <a:lnTo>
                  <a:pt x="1513" y="143"/>
                </a:lnTo>
                <a:lnTo>
                  <a:pt x="1518" y="140"/>
                </a:lnTo>
                <a:lnTo>
                  <a:pt x="1523" y="140"/>
                </a:lnTo>
                <a:lnTo>
                  <a:pt x="1527" y="141"/>
                </a:lnTo>
                <a:lnTo>
                  <a:pt x="1530" y="145"/>
                </a:lnTo>
                <a:lnTo>
                  <a:pt x="1531" y="149"/>
                </a:lnTo>
                <a:lnTo>
                  <a:pt x="1534" y="153"/>
                </a:lnTo>
                <a:lnTo>
                  <a:pt x="1535" y="159"/>
                </a:lnTo>
                <a:lnTo>
                  <a:pt x="1536" y="172"/>
                </a:lnTo>
                <a:lnTo>
                  <a:pt x="1536" y="184"/>
                </a:lnTo>
                <a:lnTo>
                  <a:pt x="1538" y="183"/>
                </a:lnTo>
                <a:lnTo>
                  <a:pt x="1546" y="177"/>
                </a:lnTo>
                <a:lnTo>
                  <a:pt x="1554" y="169"/>
                </a:lnTo>
                <a:lnTo>
                  <a:pt x="1559" y="160"/>
                </a:lnTo>
                <a:lnTo>
                  <a:pt x="1561" y="157"/>
                </a:lnTo>
                <a:lnTo>
                  <a:pt x="1565" y="150"/>
                </a:lnTo>
                <a:lnTo>
                  <a:pt x="1567" y="146"/>
                </a:lnTo>
                <a:lnTo>
                  <a:pt x="1569" y="144"/>
                </a:lnTo>
                <a:lnTo>
                  <a:pt x="1573" y="141"/>
                </a:lnTo>
                <a:lnTo>
                  <a:pt x="1575" y="140"/>
                </a:lnTo>
                <a:lnTo>
                  <a:pt x="1579" y="141"/>
                </a:lnTo>
                <a:lnTo>
                  <a:pt x="1581" y="145"/>
                </a:lnTo>
                <a:lnTo>
                  <a:pt x="1584" y="150"/>
                </a:lnTo>
                <a:lnTo>
                  <a:pt x="1585" y="156"/>
                </a:lnTo>
                <a:lnTo>
                  <a:pt x="1586" y="162"/>
                </a:lnTo>
                <a:lnTo>
                  <a:pt x="1586" y="168"/>
                </a:lnTo>
                <a:lnTo>
                  <a:pt x="1585" y="172"/>
                </a:lnTo>
                <a:lnTo>
                  <a:pt x="1584" y="176"/>
                </a:lnTo>
                <a:lnTo>
                  <a:pt x="1575" y="193"/>
                </a:lnTo>
                <a:lnTo>
                  <a:pt x="1566" y="204"/>
                </a:lnTo>
                <a:lnTo>
                  <a:pt x="1559" y="214"/>
                </a:lnTo>
                <a:lnTo>
                  <a:pt x="1552" y="220"/>
                </a:lnTo>
                <a:lnTo>
                  <a:pt x="1541" y="227"/>
                </a:lnTo>
                <a:lnTo>
                  <a:pt x="1538" y="231"/>
                </a:lnTo>
                <a:lnTo>
                  <a:pt x="1540" y="240"/>
                </a:lnTo>
                <a:lnTo>
                  <a:pt x="1542" y="248"/>
                </a:lnTo>
                <a:lnTo>
                  <a:pt x="1544" y="259"/>
                </a:lnTo>
                <a:lnTo>
                  <a:pt x="1548" y="270"/>
                </a:lnTo>
                <a:lnTo>
                  <a:pt x="1549" y="273"/>
                </a:lnTo>
                <a:lnTo>
                  <a:pt x="1553" y="275"/>
                </a:lnTo>
                <a:lnTo>
                  <a:pt x="1555" y="276"/>
                </a:lnTo>
                <a:lnTo>
                  <a:pt x="1560" y="273"/>
                </a:lnTo>
                <a:lnTo>
                  <a:pt x="1569" y="269"/>
                </a:lnTo>
                <a:lnTo>
                  <a:pt x="1576" y="267"/>
                </a:lnTo>
                <a:lnTo>
                  <a:pt x="1580" y="267"/>
                </a:lnTo>
                <a:lnTo>
                  <a:pt x="1584" y="269"/>
                </a:lnTo>
                <a:lnTo>
                  <a:pt x="1586" y="272"/>
                </a:lnTo>
                <a:lnTo>
                  <a:pt x="1588" y="276"/>
                </a:lnTo>
                <a:lnTo>
                  <a:pt x="1592" y="284"/>
                </a:lnTo>
                <a:lnTo>
                  <a:pt x="1594" y="289"/>
                </a:lnTo>
                <a:lnTo>
                  <a:pt x="1597" y="289"/>
                </a:lnTo>
                <a:lnTo>
                  <a:pt x="1598" y="289"/>
                </a:lnTo>
                <a:lnTo>
                  <a:pt x="1600" y="286"/>
                </a:lnTo>
                <a:lnTo>
                  <a:pt x="1603" y="284"/>
                </a:lnTo>
                <a:lnTo>
                  <a:pt x="1609" y="277"/>
                </a:lnTo>
                <a:lnTo>
                  <a:pt x="1613" y="275"/>
                </a:lnTo>
                <a:lnTo>
                  <a:pt x="1616" y="273"/>
                </a:lnTo>
                <a:lnTo>
                  <a:pt x="1618" y="275"/>
                </a:lnTo>
                <a:lnTo>
                  <a:pt x="1620" y="276"/>
                </a:lnTo>
                <a:lnTo>
                  <a:pt x="1623" y="277"/>
                </a:lnTo>
                <a:lnTo>
                  <a:pt x="1625" y="279"/>
                </a:lnTo>
                <a:lnTo>
                  <a:pt x="1629" y="279"/>
                </a:lnTo>
                <a:lnTo>
                  <a:pt x="1631" y="279"/>
                </a:lnTo>
                <a:lnTo>
                  <a:pt x="1634" y="277"/>
                </a:lnTo>
                <a:lnTo>
                  <a:pt x="1639" y="271"/>
                </a:lnTo>
                <a:lnTo>
                  <a:pt x="1645" y="262"/>
                </a:lnTo>
                <a:lnTo>
                  <a:pt x="1655" y="246"/>
                </a:lnTo>
                <a:lnTo>
                  <a:pt x="1667" y="227"/>
                </a:lnTo>
                <a:lnTo>
                  <a:pt x="1680" y="206"/>
                </a:lnTo>
                <a:lnTo>
                  <a:pt x="1693" y="188"/>
                </a:lnTo>
                <a:lnTo>
                  <a:pt x="1702" y="177"/>
                </a:lnTo>
                <a:lnTo>
                  <a:pt x="1712" y="165"/>
                </a:lnTo>
                <a:lnTo>
                  <a:pt x="1724" y="153"/>
                </a:lnTo>
                <a:lnTo>
                  <a:pt x="1736" y="140"/>
                </a:lnTo>
                <a:lnTo>
                  <a:pt x="1749" y="128"/>
                </a:lnTo>
                <a:lnTo>
                  <a:pt x="1761" y="118"/>
                </a:lnTo>
                <a:lnTo>
                  <a:pt x="1764" y="115"/>
                </a:lnTo>
                <a:lnTo>
                  <a:pt x="1767" y="115"/>
                </a:lnTo>
                <a:lnTo>
                  <a:pt x="1768" y="118"/>
                </a:lnTo>
                <a:lnTo>
                  <a:pt x="1768" y="124"/>
                </a:lnTo>
                <a:lnTo>
                  <a:pt x="1769" y="134"/>
                </a:lnTo>
                <a:lnTo>
                  <a:pt x="1770" y="146"/>
                </a:lnTo>
                <a:lnTo>
                  <a:pt x="1771" y="157"/>
                </a:lnTo>
                <a:lnTo>
                  <a:pt x="1773" y="166"/>
                </a:lnTo>
                <a:lnTo>
                  <a:pt x="1773" y="172"/>
                </a:lnTo>
                <a:lnTo>
                  <a:pt x="1774" y="176"/>
                </a:lnTo>
                <a:lnTo>
                  <a:pt x="1776" y="178"/>
                </a:lnTo>
                <a:lnTo>
                  <a:pt x="1779" y="179"/>
                </a:lnTo>
                <a:lnTo>
                  <a:pt x="1785" y="179"/>
                </a:lnTo>
                <a:lnTo>
                  <a:pt x="1795" y="178"/>
                </a:lnTo>
                <a:lnTo>
                  <a:pt x="1801" y="178"/>
                </a:lnTo>
                <a:lnTo>
                  <a:pt x="1807" y="178"/>
                </a:lnTo>
                <a:lnTo>
                  <a:pt x="1812" y="179"/>
                </a:lnTo>
                <a:lnTo>
                  <a:pt x="1817" y="181"/>
                </a:lnTo>
                <a:lnTo>
                  <a:pt x="1821" y="183"/>
                </a:lnTo>
                <a:lnTo>
                  <a:pt x="1825" y="185"/>
                </a:lnTo>
                <a:lnTo>
                  <a:pt x="1829" y="189"/>
                </a:lnTo>
                <a:lnTo>
                  <a:pt x="1830" y="194"/>
                </a:lnTo>
                <a:lnTo>
                  <a:pt x="1832" y="201"/>
                </a:lnTo>
                <a:lnTo>
                  <a:pt x="1832" y="207"/>
                </a:lnTo>
                <a:lnTo>
                  <a:pt x="1831" y="212"/>
                </a:lnTo>
                <a:lnTo>
                  <a:pt x="1830" y="218"/>
                </a:lnTo>
                <a:lnTo>
                  <a:pt x="1825" y="227"/>
                </a:lnTo>
                <a:lnTo>
                  <a:pt x="1820" y="234"/>
                </a:lnTo>
                <a:lnTo>
                  <a:pt x="1819" y="238"/>
                </a:lnTo>
                <a:lnTo>
                  <a:pt x="1819" y="241"/>
                </a:lnTo>
                <a:lnTo>
                  <a:pt x="1820" y="244"/>
                </a:lnTo>
                <a:lnTo>
                  <a:pt x="1821" y="247"/>
                </a:lnTo>
                <a:lnTo>
                  <a:pt x="1829" y="253"/>
                </a:lnTo>
                <a:lnTo>
                  <a:pt x="1838" y="258"/>
                </a:lnTo>
                <a:lnTo>
                  <a:pt x="1843" y="262"/>
                </a:lnTo>
                <a:lnTo>
                  <a:pt x="1846" y="266"/>
                </a:lnTo>
                <a:lnTo>
                  <a:pt x="1849" y="270"/>
                </a:lnTo>
                <a:lnTo>
                  <a:pt x="1850" y="275"/>
                </a:lnTo>
                <a:lnTo>
                  <a:pt x="1850" y="281"/>
                </a:lnTo>
                <a:lnTo>
                  <a:pt x="1849" y="285"/>
                </a:lnTo>
                <a:lnTo>
                  <a:pt x="1846" y="290"/>
                </a:lnTo>
                <a:lnTo>
                  <a:pt x="1843" y="294"/>
                </a:lnTo>
                <a:lnTo>
                  <a:pt x="1832" y="303"/>
                </a:lnTo>
                <a:lnTo>
                  <a:pt x="1820" y="316"/>
                </a:lnTo>
                <a:lnTo>
                  <a:pt x="1809" y="328"/>
                </a:lnTo>
                <a:lnTo>
                  <a:pt x="1801" y="338"/>
                </a:lnTo>
                <a:lnTo>
                  <a:pt x="1798" y="345"/>
                </a:lnTo>
                <a:lnTo>
                  <a:pt x="1795" y="352"/>
                </a:lnTo>
                <a:lnTo>
                  <a:pt x="1795" y="355"/>
                </a:lnTo>
                <a:lnTo>
                  <a:pt x="1795" y="359"/>
                </a:lnTo>
                <a:lnTo>
                  <a:pt x="1798" y="361"/>
                </a:lnTo>
                <a:lnTo>
                  <a:pt x="1800" y="363"/>
                </a:lnTo>
                <a:lnTo>
                  <a:pt x="1815" y="366"/>
                </a:lnTo>
                <a:lnTo>
                  <a:pt x="1829" y="371"/>
                </a:lnTo>
                <a:lnTo>
                  <a:pt x="1831" y="373"/>
                </a:lnTo>
                <a:lnTo>
                  <a:pt x="1831" y="376"/>
                </a:lnTo>
                <a:lnTo>
                  <a:pt x="1831" y="380"/>
                </a:lnTo>
                <a:lnTo>
                  <a:pt x="1830" y="384"/>
                </a:lnTo>
                <a:lnTo>
                  <a:pt x="1827" y="393"/>
                </a:lnTo>
                <a:lnTo>
                  <a:pt x="1825" y="404"/>
                </a:lnTo>
                <a:lnTo>
                  <a:pt x="1825" y="410"/>
                </a:lnTo>
                <a:lnTo>
                  <a:pt x="1826" y="416"/>
                </a:lnTo>
                <a:lnTo>
                  <a:pt x="1829" y="422"/>
                </a:lnTo>
                <a:lnTo>
                  <a:pt x="1831" y="427"/>
                </a:lnTo>
                <a:lnTo>
                  <a:pt x="1838" y="436"/>
                </a:lnTo>
                <a:lnTo>
                  <a:pt x="1844" y="442"/>
                </a:lnTo>
                <a:lnTo>
                  <a:pt x="1851" y="446"/>
                </a:lnTo>
                <a:lnTo>
                  <a:pt x="1858" y="446"/>
                </a:lnTo>
                <a:lnTo>
                  <a:pt x="1861" y="446"/>
                </a:lnTo>
                <a:lnTo>
                  <a:pt x="1863" y="445"/>
                </a:lnTo>
                <a:lnTo>
                  <a:pt x="1864" y="443"/>
                </a:lnTo>
                <a:lnTo>
                  <a:pt x="1865" y="441"/>
                </a:lnTo>
                <a:lnTo>
                  <a:pt x="1867" y="435"/>
                </a:lnTo>
                <a:lnTo>
                  <a:pt x="1869" y="430"/>
                </a:lnTo>
                <a:lnTo>
                  <a:pt x="1870" y="427"/>
                </a:lnTo>
                <a:lnTo>
                  <a:pt x="1872" y="426"/>
                </a:lnTo>
                <a:lnTo>
                  <a:pt x="1874" y="424"/>
                </a:lnTo>
                <a:lnTo>
                  <a:pt x="1877" y="423"/>
                </a:lnTo>
                <a:lnTo>
                  <a:pt x="1882" y="426"/>
                </a:lnTo>
                <a:lnTo>
                  <a:pt x="1888" y="430"/>
                </a:lnTo>
                <a:lnTo>
                  <a:pt x="1893" y="436"/>
                </a:lnTo>
                <a:lnTo>
                  <a:pt x="1897" y="443"/>
                </a:lnTo>
                <a:lnTo>
                  <a:pt x="1902" y="449"/>
                </a:lnTo>
                <a:lnTo>
                  <a:pt x="1906" y="454"/>
                </a:lnTo>
                <a:lnTo>
                  <a:pt x="1907" y="455"/>
                </a:lnTo>
                <a:lnTo>
                  <a:pt x="1909" y="455"/>
                </a:lnTo>
                <a:lnTo>
                  <a:pt x="1912" y="455"/>
                </a:lnTo>
                <a:lnTo>
                  <a:pt x="1914" y="454"/>
                </a:lnTo>
                <a:lnTo>
                  <a:pt x="1925" y="447"/>
                </a:lnTo>
                <a:lnTo>
                  <a:pt x="1931" y="443"/>
                </a:lnTo>
                <a:lnTo>
                  <a:pt x="1933" y="445"/>
                </a:lnTo>
                <a:lnTo>
                  <a:pt x="1934" y="448"/>
                </a:lnTo>
                <a:lnTo>
                  <a:pt x="1935" y="454"/>
                </a:lnTo>
                <a:lnTo>
                  <a:pt x="1935" y="462"/>
                </a:lnTo>
                <a:lnTo>
                  <a:pt x="1935" y="471"/>
                </a:lnTo>
                <a:lnTo>
                  <a:pt x="1938" y="478"/>
                </a:lnTo>
                <a:lnTo>
                  <a:pt x="1940" y="481"/>
                </a:lnTo>
                <a:lnTo>
                  <a:pt x="1943" y="484"/>
                </a:lnTo>
                <a:lnTo>
                  <a:pt x="1945" y="486"/>
                </a:lnTo>
                <a:lnTo>
                  <a:pt x="1949" y="487"/>
                </a:lnTo>
                <a:lnTo>
                  <a:pt x="1956" y="492"/>
                </a:lnTo>
                <a:lnTo>
                  <a:pt x="1964" y="499"/>
                </a:lnTo>
                <a:lnTo>
                  <a:pt x="1972" y="508"/>
                </a:lnTo>
                <a:lnTo>
                  <a:pt x="1977" y="515"/>
                </a:lnTo>
                <a:lnTo>
                  <a:pt x="1981" y="521"/>
                </a:lnTo>
                <a:lnTo>
                  <a:pt x="1984" y="527"/>
                </a:lnTo>
                <a:lnTo>
                  <a:pt x="1987" y="529"/>
                </a:lnTo>
                <a:lnTo>
                  <a:pt x="1989" y="530"/>
                </a:lnTo>
                <a:lnTo>
                  <a:pt x="1993" y="531"/>
                </a:lnTo>
                <a:lnTo>
                  <a:pt x="1996" y="531"/>
                </a:lnTo>
                <a:lnTo>
                  <a:pt x="2001" y="531"/>
                </a:lnTo>
                <a:lnTo>
                  <a:pt x="2004" y="533"/>
                </a:lnTo>
                <a:lnTo>
                  <a:pt x="2008" y="535"/>
                </a:lnTo>
                <a:lnTo>
                  <a:pt x="2010" y="537"/>
                </a:lnTo>
                <a:lnTo>
                  <a:pt x="2013" y="541"/>
                </a:lnTo>
                <a:lnTo>
                  <a:pt x="2015" y="544"/>
                </a:lnTo>
                <a:lnTo>
                  <a:pt x="2015" y="548"/>
                </a:lnTo>
                <a:lnTo>
                  <a:pt x="2016" y="553"/>
                </a:lnTo>
                <a:lnTo>
                  <a:pt x="2016" y="565"/>
                </a:lnTo>
                <a:lnTo>
                  <a:pt x="2015" y="581"/>
                </a:lnTo>
                <a:lnTo>
                  <a:pt x="2013" y="598"/>
                </a:lnTo>
                <a:lnTo>
                  <a:pt x="2010" y="612"/>
                </a:lnTo>
                <a:lnTo>
                  <a:pt x="2007" y="623"/>
                </a:lnTo>
                <a:lnTo>
                  <a:pt x="2006" y="635"/>
                </a:lnTo>
                <a:lnTo>
                  <a:pt x="2006" y="641"/>
                </a:lnTo>
                <a:lnTo>
                  <a:pt x="2007" y="645"/>
                </a:lnTo>
                <a:lnTo>
                  <a:pt x="2008" y="650"/>
                </a:lnTo>
                <a:lnTo>
                  <a:pt x="2010" y="654"/>
                </a:lnTo>
                <a:lnTo>
                  <a:pt x="2019" y="660"/>
                </a:lnTo>
                <a:lnTo>
                  <a:pt x="2027" y="664"/>
                </a:lnTo>
                <a:lnTo>
                  <a:pt x="2037" y="668"/>
                </a:lnTo>
                <a:lnTo>
                  <a:pt x="2045" y="673"/>
                </a:lnTo>
                <a:lnTo>
                  <a:pt x="2047" y="675"/>
                </a:lnTo>
                <a:lnTo>
                  <a:pt x="2050" y="678"/>
                </a:lnTo>
                <a:lnTo>
                  <a:pt x="2050" y="681"/>
                </a:lnTo>
                <a:lnTo>
                  <a:pt x="2050" y="683"/>
                </a:lnTo>
                <a:lnTo>
                  <a:pt x="2048" y="687"/>
                </a:lnTo>
                <a:lnTo>
                  <a:pt x="2046" y="689"/>
                </a:lnTo>
                <a:lnTo>
                  <a:pt x="2044" y="692"/>
                </a:lnTo>
                <a:lnTo>
                  <a:pt x="2040" y="693"/>
                </a:lnTo>
                <a:lnTo>
                  <a:pt x="2038" y="694"/>
                </a:lnTo>
                <a:lnTo>
                  <a:pt x="2037" y="697"/>
                </a:lnTo>
                <a:lnTo>
                  <a:pt x="2035" y="699"/>
                </a:lnTo>
                <a:lnTo>
                  <a:pt x="2034" y="701"/>
                </a:lnTo>
                <a:lnTo>
                  <a:pt x="2035" y="704"/>
                </a:lnTo>
                <a:lnTo>
                  <a:pt x="2037" y="707"/>
                </a:lnTo>
                <a:lnTo>
                  <a:pt x="2038" y="708"/>
                </a:lnTo>
                <a:lnTo>
                  <a:pt x="2041" y="711"/>
                </a:lnTo>
                <a:lnTo>
                  <a:pt x="2048" y="713"/>
                </a:lnTo>
                <a:lnTo>
                  <a:pt x="2056" y="717"/>
                </a:lnTo>
                <a:lnTo>
                  <a:pt x="2059" y="719"/>
                </a:lnTo>
                <a:lnTo>
                  <a:pt x="2063" y="723"/>
                </a:lnTo>
                <a:lnTo>
                  <a:pt x="2065" y="725"/>
                </a:lnTo>
                <a:lnTo>
                  <a:pt x="2066" y="729"/>
                </a:lnTo>
                <a:lnTo>
                  <a:pt x="2067" y="736"/>
                </a:lnTo>
                <a:lnTo>
                  <a:pt x="2066" y="743"/>
                </a:lnTo>
                <a:lnTo>
                  <a:pt x="2063" y="750"/>
                </a:lnTo>
                <a:lnTo>
                  <a:pt x="2056" y="760"/>
                </a:lnTo>
                <a:lnTo>
                  <a:pt x="2046" y="770"/>
                </a:lnTo>
                <a:lnTo>
                  <a:pt x="2034" y="781"/>
                </a:lnTo>
                <a:lnTo>
                  <a:pt x="2022" y="793"/>
                </a:lnTo>
                <a:lnTo>
                  <a:pt x="2014" y="805"/>
                </a:lnTo>
                <a:lnTo>
                  <a:pt x="2009" y="808"/>
                </a:lnTo>
                <a:lnTo>
                  <a:pt x="2006" y="812"/>
                </a:lnTo>
                <a:lnTo>
                  <a:pt x="2002" y="815"/>
                </a:lnTo>
                <a:lnTo>
                  <a:pt x="1997" y="818"/>
                </a:lnTo>
                <a:lnTo>
                  <a:pt x="1989" y="820"/>
                </a:lnTo>
                <a:lnTo>
                  <a:pt x="1979" y="821"/>
                </a:lnTo>
                <a:lnTo>
                  <a:pt x="1975" y="821"/>
                </a:lnTo>
                <a:lnTo>
                  <a:pt x="1972" y="823"/>
                </a:lnTo>
                <a:lnTo>
                  <a:pt x="1970" y="825"/>
                </a:lnTo>
                <a:lnTo>
                  <a:pt x="1970" y="828"/>
                </a:lnTo>
                <a:lnTo>
                  <a:pt x="1971" y="834"/>
                </a:lnTo>
                <a:lnTo>
                  <a:pt x="1975" y="842"/>
                </a:lnTo>
                <a:lnTo>
                  <a:pt x="1979" y="849"/>
                </a:lnTo>
                <a:lnTo>
                  <a:pt x="1984" y="858"/>
                </a:lnTo>
                <a:lnTo>
                  <a:pt x="1987" y="863"/>
                </a:lnTo>
                <a:lnTo>
                  <a:pt x="1988" y="868"/>
                </a:lnTo>
                <a:lnTo>
                  <a:pt x="1989" y="871"/>
                </a:lnTo>
                <a:lnTo>
                  <a:pt x="1989" y="875"/>
                </a:lnTo>
                <a:lnTo>
                  <a:pt x="1987" y="877"/>
                </a:lnTo>
                <a:lnTo>
                  <a:pt x="1983" y="880"/>
                </a:lnTo>
                <a:lnTo>
                  <a:pt x="1979" y="883"/>
                </a:lnTo>
                <a:lnTo>
                  <a:pt x="1975" y="886"/>
                </a:lnTo>
                <a:lnTo>
                  <a:pt x="1962" y="890"/>
                </a:lnTo>
                <a:lnTo>
                  <a:pt x="1947" y="894"/>
                </a:lnTo>
                <a:lnTo>
                  <a:pt x="1933" y="897"/>
                </a:lnTo>
                <a:lnTo>
                  <a:pt x="1919" y="902"/>
                </a:lnTo>
                <a:lnTo>
                  <a:pt x="1906" y="906"/>
                </a:lnTo>
                <a:lnTo>
                  <a:pt x="1893" y="912"/>
                </a:lnTo>
                <a:lnTo>
                  <a:pt x="1887" y="916"/>
                </a:lnTo>
                <a:lnTo>
                  <a:pt x="1882" y="920"/>
                </a:lnTo>
                <a:lnTo>
                  <a:pt x="1878" y="925"/>
                </a:lnTo>
                <a:lnTo>
                  <a:pt x="1876" y="929"/>
                </a:lnTo>
                <a:lnTo>
                  <a:pt x="1875" y="935"/>
                </a:lnTo>
                <a:lnTo>
                  <a:pt x="1874" y="943"/>
                </a:lnTo>
                <a:lnTo>
                  <a:pt x="1872" y="950"/>
                </a:lnTo>
                <a:lnTo>
                  <a:pt x="1874" y="957"/>
                </a:lnTo>
                <a:lnTo>
                  <a:pt x="1874" y="973"/>
                </a:lnTo>
                <a:lnTo>
                  <a:pt x="1874" y="992"/>
                </a:lnTo>
                <a:lnTo>
                  <a:pt x="1874" y="1001"/>
                </a:lnTo>
                <a:lnTo>
                  <a:pt x="1871" y="1008"/>
                </a:lnTo>
                <a:lnTo>
                  <a:pt x="1869" y="1015"/>
                </a:lnTo>
                <a:lnTo>
                  <a:pt x="1865" y="1019"/>
                </a:lnTo>
                <a:lnTo>
                  <a:pt x="1853" y="1029"/>
                </a:lnTo>
                <a:lnTo>
                  <a:pt x="1840" y="1044"/>
                </a:lnTo>
                <a:lnTo>
                  <a:pt x="1834" y="1052"/>
                </a:lnTo>
                <a:lnTo>
                  <a:pt x="1829" y="1060"/>
                </a:lnTo>
                <a:lnTo>
                  <a:pt x="1824" y="1070"/>
                </a:lnTo>
                <a:lnTo>
                  <a:pt x="1820" y="1078"/>
                </a:lnTo>
                <a:lnTo>
                  <a:pt x="1818" y="1085"/>
                </a:lnTo>
                <a:lnTo>
                  <a:pt x="1818" y="1091"/>
                </a:lnTo>
                <a:lnTo>
                  <a:pt x="1817" y="1097"/>
                </a:lnTo>
                <a:lnTo>
                  <a:pt x="1818" y="1102"/>
                </a:lnTo>
                <a:lnTo>
                  <a:pt x="1819" y="1105"/>
                </a:lnTo>
                <a:lnTo>
                  <a:pt x="1821" y="1108"/>
                </a:lnTo>
                <a:lnTo>
                  <a:pt x="1824" y="1110"/>
                </a:lnTo>
                <a:lnTo>
                  <a:pt x="1826" y="1110"/>
                </a:lnTo>
                <a:lnTo>
                  <a:pt x="1831" y="1111"/>
                </a:lnTo>
                <a:lnTo>
                  <a:pt x="1833" y="1113"/>
                </a:lnTo>
                <a:lnTo>
                  <a:pt x="1834" y="1114"/>
                </a:lnTo>
                <a:lnTo>
                  <a:pt x="1836" y="1116"/>
                </a:lnTo>
                <a:lnTo>
                  <a:pt x="1834" y="1117"/>
                </a:lnTo>
                <a:lnTo>
                  <a:pt x="1833" y="1120"/>
                </a:lnTo>
                <a:lnTo>
                  <a:pt x="1829" y="1127"/>
                </a:lnTo>
                <a:lnTo>
                  <a:pt x="1826" y="1136"/>
                </a:lnTo>
                <a:lnTo>
                  <a:pt x="1826" y="1141"/>
                </a:lnTo>
                <a:lnTo>
                  <a:pt x="1827" y="1145"/>
                </a:lnTo>
                <a:lnTo>
                  <a:pt x="1831" y="1147"/>
                </a:lnTo>
                <a:lnTo>
                  <a:pt x="1837" y="1147"/>
                </a:lnTo>
                <a:lnTo>
                  <a:pt x="1840" y="1148"/>
                </a:lnTo>
                <a:lnTo>
                  <a:pt x="1844" y="1149"/>
                </a:lnTo>
                <a:lnTo>
                  <a:pt x="1845" y="1153"/>
                </a:lnTo>
                <a:lnTo>
                  <a:pt x="1846" y="1157"/>
                </a:lnTo>
                <a:lnTo>
                  <a:pt x="1848" y="1160"/>
                </a:lnTo>
                <a:lnTo>
                  <a:pt x="1846" y="1164"/>
                </a:lnTo>
                <a:lnTo>
                  <a:pt x="1845" y="1167"/>
                </a:lnTo>
                <a:lnTo>
                  <a:pt x="1843" y="1171"/>
                </a:lnTo>
                <a:lnTo>
                  <a:pt x="1839" y="1174"/>
                </a:lnTo>
                <a:lnTo>
                  <a:pt x="1838" y="1177"/>
                </a:lnTo>
                <a:lnTo>
                  <a:pt x="1838" y="1179"/>
                </a:lnTo>
                <a:lnTo>
                  <a:pt x="1840" y="1181"/>
                </a:lnTo>
                <a:lnTo>
                  <a:pt x="1849" y="1187"/>
                </a:lnTo>
                <a:lnTo>
                  <a:pt x="1858" y="1191"/>
                </a:lnTo>
                <a:lnTo>
                  <a:pt x="1863" y="1192"/>
                </a:lnTo>
                <a:lnTo>
                  <a:pt x="1868" y="1192"/>
                </a:lnTo>
                <a:lnTo>
                  <a:pt x="1872" y="1191"/>
                </a:lnTo>
                <a:lnTo>
                  <a:pt x="1877" y="1190"/>
                </a:lnTo>
                <a:lnTo>
                  <a:pt x="1887" y="1186"/>
                </a:lnTo>
                <a:lnTo>
                  <a:pt x="1896" y="1181"/>
                </a:lnTo>
                <a:lnTo>
                  <a:pt x="1907" y="1177"/>
                </a:lnTo>
                <a:lnTo>
                  <a:pt x="1916" y="1172"/>
                </a:lnTo>
                <a:lnTo>
                  <a:pt x="1920" y="1171"/>
                </a:lnTo>
                <a:lnTo>
                  <a:pt x="1924" y="1170"/>
                </a:lnTo>
                <a:lnTo>
                  <a:pt x="1926" y="1170"/>
                </a:lnTo>
                <a:lnTo>
                  <a:pt x="1928" y="1171"/>
                </a:lnTo>
                <a:lnTo>
                  <a:pt x="1930" y="1173"/>
                </a:lnTo>
                <a:lnTo>
                  <a:pt x="1931" y="1176"/>
                </a:lnTo>
                <a:lnTo>
                  <a:pt x="1931" y="1179"/>
                </a:lnTo>
                <a:lnTo>
                  <a:pt x="1931" y="1184"/>
                </a:lnTo>
                <a:lnTo>
                  <a:pt x="1930" y="1195"/>
                </a:lnTo>
                <a:lnTo>
                  <a:pt x="1930" y="1206"/>
                </a:lnTo>
                <a:lnTo>
                  <a:pt x="1930" y="1218"/>
                </a:lnTo>
                <a:lnTo>
                  <a:pt x="1928" y="1228"/>
                </a:lnTo>
                <a:lnTo>
                  <a:pt x="1925" y="1237"/>
                </a:lnTo>
                <a:lnTo>
                  <a:pt x="1919" y="1249"/>
                </a:lnTo>
                <a:lnTo>
                  <a:pt x="1911" y="1262"/>
                </a:lnTo>
                <a:lnTo>
                  <a:pt x="1906" y="1274"/>
                </a:lnTo>
                <a:lnTo>
                  <a:pt x="1905" y="1281"/>
                </a:lnTo>
                <a:lnTo>
                  <a:pt x="1906" y="1287"/>
                </a:lnTo>
                <a:lnTo>
                  <a:pt x="1908" y="1292"/>
                </a:lnTo>
                <a:lnTo>
                  <a:pt x="1911" y="1298"/>
                </a:lnTo>
                <a:lnTo>
                  <a:pt x="1920" y="1309"/>
                </a:lnTo>
                <a:lnTo>
                  <a:pt x="1928" y="1318"/>
                </a:lnTo>
                <a:lnTo>
                  <a:pt x="1940" y="1329"/>
                </a:lnTo>
                <a:lnTo>
                  <a:pt x="1955" y="1343"/>
                </a:lnTo>
                <a:lnTo>
                  <a:pt x="1960" y="1349"/>
                </a:lnTo>
                <a:lnTo>
                  <a:pt x="1966" y="1356"/>
                </a:lnTo>
                <a:lnTo>
                  <a:pt x="1969" y="1361"/>
                </a:lnTo>
                <a:lnTo>
                  <a:pt x="1970" y="1365"/>
                </a:lnTo>
                <a:lnTo>
                  <a:pt x="1965" y="1370"/>
                </a:lnTo>
                <a:lnTo>
                  <a:pt x="1959" y="1381"/>
                </a:lnTo>
                <a:lnTo>
                  <a:pt x="1951" y="1394"/>
                </a:lnTo>
                <a:lnTo>
                  <a:pt x="1940" y="1411"/>
                </a:lnTo>
                <a:lnTo>
                  <a:pt x="1937" y="1419"/>
                </a:lnTo>
                <a:lnTo>
                  <a:pt x="1933" y="1430"/>
                </a:lnTo>
                <a:lnTo>
                  <a:pt x="1932" y="1439"/>
                </a:lnTo>
                <a:lnTo>
                  <a:pt x="1932" y="1449"/>
                </a:lnTo>
                <a:lnTo>
                  <a:pt x="1932" y="1458"/>
                </a:lnTo>
                <a:lnTo>
                  <a:pt x="1934" y="1468"/>
                </a:lnTo>
                <a:lnTo>
                  <a:pt x="1935" y="1475"/>
                </a:lnTo>
                <a:lnTo>
                  <a:pt x="1938" y="1482"/>
                </a:lnTo>
                <a:lnTo>
                  <a:pt x="1941" y="1488"/>
                </a:lnTo>
                <a:lnTo>
                  <a:pt x="1946" y="1493"/>
                </a:lnTo>
                <a:lnTo>
                  <a:pt x="1952" y="1496"/>
                </a:lnTo>
                <a:lnTo>
                  <a:pt x="1959" y="1500"/>
                </a:lnTo>
                <a:lnTo>
                  <a:pt x="1976" y="1505"/>
                </a:lnTo>
                <a:lnTo>
                  <a:pt x="1995" y="1507"/>
                </a:lnTo>
                <a:lnTo>
                  <a:pt x="2004" y="1508"/>
                </a:lnTo>
                <a:lnTo>
                  <a:pt x="2012" y="1511"/>
                </a:lnTo>
                <a:lnTo>
                  <a:pt x="2019" y="1514"/>
                </a:lnTo>
                <a:lnTo>
                  <a:pt x="2025" y="1518"/>
                </a:lnTo>
                <a:lnTo>
                  <a:pt x="2029" y="1521"/>
                </a:lnTo>
                <a:lnTo>
                  <a:pt x="2033" y="1525"/>
                </a:lnTo>
                <a:lnTo>
                  <a:pt x="2037" y="1530"/>
                </a:lnTo>
                <a:lnTo>
                  <a:pt x="2038" y="1534"/>
                </a:lnTo>
                <a:lnTo>
                  <a:pt x="2039" y="1546"/>
                </a:lnTo>
                <a:lnTo>
                  <a:pt x="2038" y="1562"/>
                </a:lnTo>
                <a:lnTo>
                  <a:pt x="2037" y="1570"/>
                </a:lnTo>
                <a:lnTo>
                  <a:pt x="2035" y="1577"/>
                </a:lnTo>
                <a:lnTo>
                  <a:pt x="2032" y="1583"/>
                </a:lnTo>
                <a:lnTo>
                  <a:pt x="2029" y="1589"/>
                </a:lnTo>
                <a:lnTo>
                  <a:pt x="2025" y="1594"/>
                </a:lnTo>
                <a:lnTo>
                  <a:pt x="2022" y="1597"/>
                </a:lnTo>
                <a:lnTo>
                  <a:pt x="2021" y="1602"/>
                </a:lnTo>
                <a:lnTo>
                  <a:pt x="2020" y="1607"/>
                </a:lnTo>
                <a:lnTo>
                  <a:pt x="2019" y="1616"/>
                </a:lnTo>
                <a:lnTo>
                  <a:pt x="2021" y="1626"/>
                </a:lnTo>
                <a:lnTo>
                  <a:pt x="2022" y="1631"/>
                </a:lnTo>
                <a:lnTo>
                  <a:pt x="2022" y="1636"/>
                </a:lnTo>
                <a:lnTo>
                  <a:pt x="2021" y="1640"/>
                </a:lnTo>
                <a:lnTo>
                  <a:pt x="2020" y="1645"/>
                </a:lnTo>
                <a:lnTo>
                  <a:pt x="2014" y="1653"/>
                </a:lnTo>
                <a:lnTo>
                  <a:pt x="2004" y="1663"/>
                </a:lnTo>
                <a:lnTo>
                  <a:pt x="2000" y="1669"/>
                </a:lnTo>
                <a:lnTo>
                  <a:pt x="1997" y="1674"/>
                </a:lnTo>
                <a:lnTo>
                  <a:pt x="1996" y="1679"/>
                </a:lnTo>
                <a:lnTo>
                  <a:pt x="1996" y="1684"/>
                </a:lnTo>
                <a:lnTo>
                  <a:pt x="1998" y="1688"/>
                </a:lnTo>
                <a:lnTo>
                  <a:pt x="2002" y="1691"/>
                </a:lnTo>
                <a:lnTo>
                  <a:pt x="2007" y="1694"/>
                </a:lnTo>
                <a:lnTo>
                  <a:pt x="2014" y="1694"/>
                </a:lnTo>
                <a:lnTo>
                  <a:pt x="2027" y="1691"/>
                </a:lnTo>
                <a:lnTo>
                  <a:pt x="2039" y="1687"/>
                </a:lnTo>
                <a:lnTo>
                  <a:pt x="2051" y="1682"/>
                </a:lnTo>
                <a:lnTo>
                  <a:pt x="2065" y="1677"/>
                </a:lnTo>
                <a:lnTo>
                  <a:pt x="2072" y="1676"/>
                </a:lnTo>
                <a:lnTo>
                  <a:pt x="2078" y="1676"/>
                </a:lnTo>
                <a:lnTo>
                  <a:pt x="2083" y="1677"/>
                </a:lnTo>
                <a:lnTo>
                  <a:pt x="2088" y="1678"/>
                </a:lnTo>
                <a:lnTo>
                  <a:pt x="2090" y="1682"/>
                </a:lnTo>
                <a:lnTo>
                  <a:pt x="2092" y="1685"/>
                </a:lnTo>
                <a:lnTo>
                  <a:pt x="2092" y="1690"/>
                </a:lnTo>
                <a:lnTo>
                  <a:pt x="2091" y="1696"/>
                </a:lnTo>
                <a:lnTo>
                  <a:pt x="2088" y="1702"/>
                </a:lnTo>
                <a:lnTo>
                  <a:pt x="2082" y="1707"/>
                </a:lnTo>
                <a:lnTo>
                  <a:pt x="2073" y="1713"/>
                </a:lnTo>
                <a:lnTo>
                  <a:pt x="2064" y="1719"/>
                </a:lnTo>
                <a:lnTo>
                  <a:pt x="2045" y="1731"/>
                </a:lnTo>
                <a:lnTo>
                  <a:pt x="2029" y="1741"/>
                </a:lnTo>
                <a:lnTo>
                  <a:pt x="2026" y="1747"/>
                </a:lnTo>
                <a:lnTo>
                  <a:pt x="2022" y="1754"/>
                </a:lnTo>
                <a:lnTo>
                  <a:pt x="2019" y="1763"/>
                </a:lnTo>
                <a:lnTo>
                  <a:pt x="2018" y="1771"/>
                </a:lnTo>
                <a:lnTo>
                  <a:pt x="2014" y="1792"/>
                </a:lnTo>
                <a:lnTo>
                  <a:pt x="2012" y="1815"/>
                </a:lnTo>
                <a:lnTo>
                  <a:pt x="2009" y="1827"/>
                </a:lnTo>
                <a:lnTo>
                  <a:pt x="2006" y="1836"/>
                </a:lnTo>
                <a:lnTo>
                  <a:pt x="2000" y="1845"/>
                </a:lnTo>
                <a:lnTo>
                  <a:pt x="1995" y="1853"/>
                </a:lnTo>
                <a:lnTo>
                  <a:pt x="1989" y="1861"/>
                </a:lnTo>
                <a:lnTo>
                  <a:pt x="1985" y="1870"/>
                </a:lnTo>
                <a:lnTo>
                  <a:pt x="1983" y="1873"/>
                </a:lnTo>
                <a:lnTo>
                  <a:pt x="1982" y="1878"/>
                </a:lnTo>
                <a:lnTo>
                  <a:pt x="1982" y="1883"/>
                </a:lnTo>
                <a:lnTo>
                  <a:pt x="1982" y="1889"/>
                </a:lnTo>
                <a:lnTo>
                  <a:pt x="1983" y="1898"/>
                </a:lnTo>
                <a:lnTo>
                  <a:pt x="1987" y="1907"/>
                </a:lnTo>
                <a:lnTo>
                  <a:pt x="1989" y="1912"/>
                </a:lnTo>
                <a:lnTo>
                  <a:pt x="1994" y="1918"/>
                </a:lnTo>
                <a:lnTo>
                  <a:pt x="1997" y="1923"/>
                </a:lnTo>
                <a:lnTo>
                  <a:pt x="2001" y="1928"/>
                </a:lnTo>
                <a:lnTo>
                  <a:pt x="2004" y="1934"/>
                </a:lnTo>
                <a:lnTo>
                  <a:pt x="2007" y="1940"/>
                </a:lnTo>
                <a:lnTo>
                  <a:pt x="2008" y="1955"/>
                </a:lnTo>
                <a:lnTo>
                  <a:pt x="2008" y="1968"/>
                </a:lnTo>
                <a:lnTo>
                  <a:pt x="2006" y="1980"/>
                </a:lnTo>
                <a:lnTo>
                  <a:pt x="2003" y="1990"/>
                </a:lnTo>
                <a:lnTo>
                  <a:pt x="2002" y="1996"/>
                </a:lnTo>
                <a:lnTo>
                  <a:pt x="2002" y="1999"/>
                </a:lnTo>
                <a:lnTo>
                  <a:pt x="2000" y="2002"/>
                </a:lnTo>
                <a:lnTo>
                  <a:pt x="1994" y="200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14" name="广东">
            <a:extLst>
              <a:ext uri="{FF2B5EF4-FFF2-40B4-BE49-F238E27FC236}">
                <a16:creationId xmlns:a16="http://schemas.microsoft.com/office/drawing/2014/main" id="{875270F1-57E2-1808-6090-E7F9608A83F1}"/>
              </a:ext>
            </a:extLst>
          </p:cNvPr>
          <p:cNvSpPr>
            <a:spLocks noEditPoints="1"/>
          </p:cNvSpPr>
          <p:nvPr/>
        </p:nvSpPr>
        <p:spPr bwMode="auto">
          <a:xfrm>
            <a:off x="5698978" y="2781524"/>
            <a:ext cx="1441543" cy="1111552"/>
          </a:xfrm>
          <a:custGeom>
            <a:avLst/>
            <a:gdLst>
              <a:gd name="T0" fmla="*/ 1983 w 2993"/>
              <a:gd name="T1" fmla="*/ 1253 h 2287"/>
              <a:gd name="T2" fmla="*/ 2080 w 2993"/>
              <a:gd name="T3" fmla="*/ 1133 h 2287"/>
              <a:gd name="T4" fmla="*/ 2127 w 2993"/>
              <a:gd name="T5" fmla="*/ 1209 h 2287"/>
              <a:gd name="T6" fmla="*/ 2356 w 2993"/>
              <a:gd name="T7" fmla="*/ 1181 h 2287"/>
              <a:gd name="T8" fmla="*/ 2480 w 2993"/>
              <a:gd name="T9" fmla="*/ 1152 h 2287"/>
              <a:gd name="T10" fmla="*/ 2738 w 2993"/>
              <a:gd name="T11" fmla="*/ 1021 h 2287"/>
              <a:gd name="T12" fmla="*/ 2854 w 2993"/>
              <a:gd name="T13" fmla="*/ 891 h 2287"/>
              <a:gd name="T14" fmla="*/ 2844 w 2993"/>
              <a:gd name="T15" fmla="*/ 848 h 2287"/>
              <a:gd name="T16" fmla="*/ 2946 w 2993"/>
              <a:gd name="T17" fmla="*/ 699 h 2287"/>
              <a:gd name="T18" fmla="*/ 2872 w 2993"/>
              <a:gd name="T19" fmla="*/ 454 h 2287"/>
              <a:gd name="T20" fmla="*/ 2773 w 2993"/>
              <a:gd name="T21" fmla="*/ 297 h 2287"/>
              <a:gd name="T22" fmla="*/ 2603 w 2993"/>
              <a:gd name="T23" fmla="*/ 246 h 2287"/>
              <a:gd name="T24" fmla="*/ 2417 w 2993"/>
              <a:gd name="T25" fmla="*/ 227 h 2287"/>
              <a:gd name="T26" fmla="*/ 2342 w 2993"/>
              <a:gd name="T27" fmla="*/ 335 h 2287"/>
              <a:gd name="T28" fmla="*/ 2086 w 2993"/>
              <a:gd name="T29" fmla="*/ 337 h 2287"/>
              <a:gd name="T30" fmla="*/ 1904 w 2993"/>
              <a:gd name="T31" fmla="*/ 415 h 2287"/>
              <a:gd name="T32" fmla="*/ 1849 w 2993"/>
              <a:gd name="T33" fmla="*/ 309 h 2287"/>
              <a:gd name="T34" fmla="*/ 1992 w 2993"/>
              <a:gd name="T35" fmla="*/ 90 h 2287"/>
              <a:gd name="T36" fmla="*/ 1765 w 2993"/>
              <a:gd name="T37" fmla="*/ 66 h 2287"/>
              <a:gd name="T38" fmla="*/ 1610 w 2993"/>
              <a:gd name="T39" fmla="*/ 65 h 2287"/>
              <a:gd name="T40" fmla="*/ 1415 w 2993"/>
              <a:gd name="T41" fmla="*/ 0 h 2287"/>
              <a:gd name="T42" fmla="*/ 1315 w 2993"/>
              <a:gd name="T43" fmla="*/ 121 h 2287"/>
              <a:gd name="T44" fmla="*/ 1253 w 2993"/>
              <a:gd name="T45" fmla="*/ 274 h 2287"/>
              <a:gd name="T46" fmla="*/ 999 w 2993"/>
              <a:gd name="T47" fmla="*/ 159 h 2287"/>
              <a:gd name="T48" fmla="*/ 901 w 2993"/>
              <a:gd name="T49" fmla="*/ 417 h 2287"/>
              <a:gd name="T50" fmla="*/ 909 w 2993"/>
              <a:gd name="T51" fmla="*/ 657 h 2287"/>
              <a:gd name="T52" fmla="*/ 793 w 2993"/>
              <a:gd name="T53" fmla="*/ 809 h 2287"/>
              <a:gd name="T54" fmla="*/ 716 w 2993"/>
              <a:gd name="T55" fmla="*/ 1086 h 2287"/>
              <a:gd name="T56" fmla="*/ 506 w 2993"/>
              <a:gd name="T57" fmla="*/ 1278 h 2287"/>
              <a:gd name="T58" fmla="*/ 453 w 2993"/>
              <a:gd name="T59" fmla="*/ 1412 h 2287"/>
              <a:gd name="T60" fmla="*/ 285 w 2993"/>
              <a:gd name="T61" fmla="*/ 1453 h 2287"/>
              <a:gd name="T62" fmla="*/ 212 w 2993"/>
              <a:gd name="T63" fmla="*/ 1574 h 2287"/>
              <a:gd name="T64" fmla="*/ 40 w 2993"/>
              <a:gd name="T65" fmla="*/ 1698 h 2287"/>
              <a:gd name="T66" fmla="*/ 86 w 2993"/>
              <a:gd name="T67" fmla="*/ 1807 h 2287"/>
              <a:gd name="T68" fmla="*/ 27 w 2993"/>
              <a:gd name="T69" fmla="*/ 2081 h 2287"/>
              <a:gd name="T70" fmla="*/ 234 w 2993"/>
              <a:gd name="T71" fmla="*/ 2275 h 2287"/>
              <a:gd name="T72" fmla="*/ 285 w 2993"/>
              <a:gd name="T73" fmla="*/ 2113 h 2287"/>
              <a:gd name="T74" fmla="*/ 297 w 2993"/>
              <a:gd name="T75" fmla="*/ 2077 h 2287"/>
              <a:gd name="T76" fmla="*/ 266 w 2993"/>
              <a:gd name="T77" fmla="*/ 1930 h 2287"/>
              <a:gd name="T78" fmla="*/ 366 w 2993"/>
              <a:gd name="T79" fmla="*/ 1948 h 2287"/>
              <a:gd name="T80" fmla="*/ 325 w 2993"/>
              <a:gd name="T81" fmla="*/ 1792 h 2287"/>
              <a:gd name="T82" fmla="*/ 371 w 2993"/>
              <a:gd name="T83" fmla="*/ 1847 h 2287"/>
              <a:gd name="T84" fmla="*/ 403 w 2993"/>
              <a:gd name="T85" fmla="*/ 1860 h 2287"/>
              <a:gd name="T86" fmla="*/ 655 w 2993"/>
              <a:gd name="T87" fmla="*/ 1746 h 2287"/>
              <a:gd name="T88" fmla="*/ 742 w 2993"/>
              <a:gd name="T89" fmla="*/ 1733 h 2287"/>
              <a:gd name="T90" fmla="*/ 869 w 2993"/>
              <a:gd name="T91" fmla="*/ 1660 h 2287"/>
              <a:gd name="T92" fmla="*/ 898 w 2993"/>
              <a:gd name="T93" fmla="*/ 1658 h 2287"/>
              <a:gd name="T94" fmla="*/ 940 w 2993"/>
              <a:gd name="T95" fmla="*/ 1669 h 2287"/>
              <a:gd name="T96" fmla="*/ 965 w 2993"/>
              <a:gd name="T97" fmla="*/ 1603 h 2287"/>
              <a:gd name="T98" fmla="*/ 1103 w 2993"/>
              <a:gd name="T99" fmla="*/ 1553 h 2287"/>
              <a:gd name="T100" fmla="*/ 1131 w 2993"/>
              <a:gd name="T101" fmla="*/ 1574 h 2287"/>
              <a:gd name="T102" fmla="*/ 1322 w 2993"/>
              <a:gd name="T103" fmla="*/ 1575 h 2287"/>
              <a:gd name="T104" fmla="*/ 1375 w 2993"/>
              <a:gd name="T105" fmla="*/ 1307 h 2287"/>
              <a:gd name="T106" fmla="*/ 1511 w 2993"/>
              <a:gd name="T107" fmla="*/ 1424 h 2287"/>
              <a:gd name="T108" fmla="*/ 1551 w 2993"/>
              <a:gd name="T109" fmla="*/ 1433 h 2287"/>
              <a:gd name="T110" fmla="*/ 1591 w 2993"/>
              <a:gd name="T111" fmla="*/ 1270 h 2287"/>
              <a:gd name="T112" fmla="*/ 1587 w 2993"/>
              <a:gd name="T113" fmla="*/ 1162 h 2287"/>
              <a:gd name="T114" fmla="*/ 1594 w 2993"/>
              <a:gd name="T115" fmla="*/ 1093 h 2287"/>
              <a:gd name="T116" fmla="*/ 1723 w 2993"/>
              <a:gd name="T117" fmla="*/ 1284 h 2287"/>
              <a:gd name="T118" fmla="*/ 370 w 2993"/>
              <a:gd name="T119" fmla="*/ 1998 h 2287"/>
              <a:gd name="T120" fmla="*/ 1834 w 2993"/>
              <a:gd name="T121" fmla="*/ 1500 h 2287"/>
              <a:gd name="T122" fmla="*/ 1897 w 2993"/>
              <a:gd name="T123" fmla="*/ 1471 h 2287"/>
              <a:gd name="T124" fmla="*/ 2948 w 2993"/>
              <a:gd name="T125" fmla="*/ 801 h 2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93" h="2287">
                <a:moveTo>
                  <a:pt x="1852" y="1263"/>
                </a:moveTo>
                <a:lnTo>
                  <a:pt x="1853" y="1261"/>
                </a:lnTo>
                <a:lnTo>
                  <a:pt x="1854" y="1259"/>
                </a:lnTo>
                <a:lnTo>
                  <a:pt x="1858" y="1256"/>
                </a:lnTo>
                <a:lnTo>
                  <a:pt x="1863" y="1253"/>
                </a:lnTo>
                <a:lnTo>
                  <a:pt x="1875" y="1244"/>
                </a:lnTo>
                <a:lnTo>
                  <a:pt x="1890" y="1236"/>
                </a:lnTo>
                <a:lnTo>
                  <a:pt x="1895" y="1235"/>
                </a:lnTo>
                <a:lnTo>
                  <a:pt x="1901" y="1234"/>
                </a:lnTo>
                <a:lnTo>
                  <a:pt x="1906" y="1234"/>
                </a:lnTo>
                <a:lnTo>
                  <a:pt x="1910" y="1234"/>
                </a:lnTo>
                <a:lnTo>
                  <a:pt x="1922" y="1236"/>
                </a:lnTo>
                <a:lnTo>
                  <a:pt x="1937" y="1242"/>
                </a:lnTo>
                <a:lnTo>
                  <a:pt x="1944" y="1245"/>
                </a:lnTo>
                <a:lnTo>
                  <a:pt x="1948" y="1249"/>
                </a:lnTo>
                <a:lnTo>
                  <a:pt x="1951" y="1254"/>
                </a:lnTo>
                <a:lnTo>
                  <a:pt x="1953" y="1259"/>
                </a:lnTo>
                <a:lnTo>
                  <a:pt x="1956" y="1269"/>
                </a:lnTo>
                <a:lnTo>
                  <a:pt x="1956" y="1280"/>
                </a:lnTo>
                <a:lnTo>
                  <a:pt x="1957" y="1285"/>
                </a:lnTo>
                <a:lnTo>
                  <a:pt x="1958" y="1288"/>
                </a:lnTo>
                <a:lnTo>
                  <a:pt x="1959" y="1291"/>
                </a:lnTo>
                <a:lnTo>
                  <a:pt x="1961" y="1293"/>
                </a:lnTo>
                <a:lnTo>
                  <a:pt x="1964" y="1293"/>
                </a:lnTo>
                <a:lnTo>
                  <a:pt x="1966" y="1292"/>
                </a:lnTo>
                <a:lnTo>
                  <a:pt x="1970" y="1291"/>
                </a:lnTo>
                <a:lnTo>
                  <a:pt x="1973" y="1287"/>
                </a:lnTo>
                <a:lnTo>
                  <a:pt x="1990" y="1280"/>
                </a:lnTo>
                <a:lnTo>
                  <a:pt x="2003" y="1273"/>
                </a:lnTo>
                <a:lnTo>
                  <a:pt x="2003" y="1270"/>
                </a:lnTo>
                <a:lnTo>
                  <a:pt x="2003" y="1267"/>
                </a:lnTo>
                <a:lnTo>
                  <a:pt x="2002" y="1265"/>
                </a:lnTo>
                <a:lnTo>
                  <a:pt x="2001" y="1262"/>
                </a:lnTo>
                <a:lnTo>
                  <a:pt x="1996" y="1257"/>
                </a:lnTo>
                <a:lnTo>
                  <a:pt x="1989" y="1255"/>
                </a:lnTo>
                <a:lnTo>
                  <a:pt x="1983" y="1253"/>
                </a:lnTo>
                <a:lnTo>
                  <a:pt x="1978" y="1249"/>
                </a:lnTo>
                <a:lnTo>
                  <a:pt x="1977" y="1245"/>
                </a:lnTo>
                <a:lnTo>
                  <a:pt x="1977" y="1242"/>
                </a:lnTo>
                <a:lnTo>
                  <a:pt x="1978" y="1237"/>
                </a:lnTo>
                <a:lnTo>
                  <a:pt x="1980" y="1232"/>
                </a:lnTo>
                <a:lnTo>
                  <a:pt x="1985" y="1226"/>
                </a:lnTo>
                <a:lnTo>
                  <a:pt x="1990" y="1221"/>
                </a:lnTo>
                <a:lnTo>
                  <a:pt x="1990" y="1218"/>
                </a:lnTo>
                <a:lnTo>
                  <a:pt x="1989" y="1217"/>
                </a:lnTo>
                <a:lnTo>
                  <a:pt x="1986" y="1216"/>
                </a:lnTo>
                <a:lnTo>
                  <a:pt x="1983" y="1216"/>
                </a:lnTo>
                <a:lnTo>
                  <a:pt x="1975" y="1215"/>
                </a:lnTo>
                <a:lnTo>
                  <a:pt x="1967" y="1216"/>
                </a:lnTo>
                <a:lnTo>
                  <a:pt x="1964" y="1216"/>
                </a:lnTo>
                <a:lnTo>
                  <a:pt x="1961" y="1216"/>
                </a:lnTo>
                <a:lnTo>
                  <a:pt x="1960" y="1215"/>
                </a:lnTo>
                <a:lnTo>
                  <a:pt x="1958" y="1213"/>
                </a:lnTo>
                <a:lnTo>
                  <a:pt x="1957" y="1212"/>
                </a:lnTo>
                <a:lnTo>
                  <a:pt x="1957" y="1210"/>
                </a:lnTo>
                <a:lnTo>
                  <a:pt x="1957" y="1207"/>
                </a:lnTo>
                <a:lnTo>
                  <a:pt x="1957" y="1204"/>
                </a:lnTo>
                <a:lnTo>
                  <a:pt x="1959" y="1196"/>
                </a:lnTo>
                <a:lnTo>
                  <a:pt x="1964" y="1185"/>
                </a:lnTo>
                <a:lnTo>
                  <a:pt x="1967" y="1179"/>
                </a:lnTo>
                <a:lnTo>
                  <a:pt x="1971" y="1174"/>
                </a:lnTo>
                <a:lnTo>
                  <a:pt x="1976" y="1169"/>
                </a:lnTo>
                <a:lnTo>
                  <a:pt x="1982" y="1166"/>
                </a:lnTo>
                <a:lnTo>
                  <a:pt x="2002" y="1156"/>
                </a:lnTo>
                <a:lnTo>
                  <a:pt x="2028" y="1146"/>
                </a:lnTo>
                <a:lnTo>
                  <a:pt x="2052" y="1135"/>
                </a:lnTo>
                <a:lnTo>
                  <a:pt x="2066" y="1127"/>
                </a:lnTo>
                <a:lnTo>
                  <a:pt x="2070" y="1124"/>
                </a:lnTo>
                <a:lnTo>
                  <a:pt x="2073" y="1124"/>
                </a:lnTo>
                <a:lnTo>
                  <a:pt x="2077" y="1125"/>
                </a:lnTo>
                <a:lnTo>
                  <a:pt x="2079" y="1129"/>
                </a:lnTo>
                <a:lnTo>
                  <a:pt x="2080" y="1133"/>
                </a:lnTo>
                <a:lnTo>
                  <a:pt x="2082" y="1137"/>
                </a:lnTo>
                <a:lnTo>
                  <a:pt x="2082" y="1142"/>
                </a:lnTo>
                <a:lnTo>
                  <a:pt x="2079" y="1146"/>
                </a:lnTo>
                <a:lnTo>
                  <a:pt x="2064" y="1159"/>
                </a:lnTo>
                <a:lnTo>
                  <a:pt x="2052" y="1167"/>
                </a:lnTo>
                <a:lnTo>
                  <a:pt x="2051" y="1173"/>
                </a:lnTo>
                <a:lnTo>
                  <a:pt x="2052" y="1182"/>
                </a:lnTo>
                <a:lnTo>
                  <a:pt x="2053" y="1193"/>
                </a:lnTo>
                <a:lnTo>
                  <a:pt x="2053" y="1203"/>
                </a:lnTo>
                <a:lnTo>
                  <a:pt x="2053" y="1213"/>
                </a:lnTo>
                <a:lnTo>
                  <a:pt x="2054" y="1225"/>
                </a:lnTo>
                <a:lnTo>
                  <a:pt x="2055" y="1230"/>
                </a:lnTo>
                <a:lnTo>
                  <a:pt x="2058" y="1235"/>
                </a:lnTo>
                <a:lnTo>
                  <a:pt x="2059" y="1236"/>
                </a:lnTo>
                <a:lnTo>
                  <a:pt x="2061" y="1236"/>
                </a:lnTo>
                <a:lnTo>
                  <a:pt x="2063" y="1237"/>
                </a:lnTo>
                <a:lnTo>
                  <a:pt x="2065" y="1236"/>
                </a:lnTo>
                <a:lnTo>
                  <a:pt x="2076" y="1231"/>
                </a:lnTo>
                <a:lnTo>
                  <a:pt x="2089" y="1225"/>
                </a:lnTo>
                <a:lnTo>
                  <a:pt x="2095" y="1224"/>
                </a:lnTo>
                <a:lnTo>
                  <a:pt x="2101" y="1223"/>
                </a:lnTo>
                <a:lnTo>
                  <a:pt x="2102" y="1224"/>
                </a:lnTo>
                <a:lnTo>
                  <a:pt x="2104" y="1224"/>
                </a:lnTo>
                <a:lnTo>
                  <a:pt x="2105" y="1226"/>
                </a:lnTo>
                <a:lnTo>
                  <a:pt x="2108" y="1229"/>
                </a:lnTo>
                <a:lnTo>
                  <a:pt x="2111" y="1237"/>
                </a:lnTo>
                <a:lnTo>
                  <a:pt x="2115" y="1244"/>
                </a:lnTo>
                <a:lnTo>
                  <a:pt x="2117" y="1245"/>
                </a:lnTo>
                <a:lnTo>
                  <a:pt x="2118" y="1245"/>
                </a:lnTo>
                <a:lnTo>
                  <a:pt x="2120" y="1245"/>
                </a:lnTo>
                <a:lnTo>
                  <a:pt x="2122" y="1243"/>
                </a:lnTo>
                <a:lnTo>
                  <a:pt x="2123" y="1235"/>
                </a:lnTo>
                <a:lnTo>
                  <a:pt x="2123" y="1224"/>
                </a:lnTo>
                <a:lnTo>
                  <a:pt x="2123" y="1219"/>
                </a:lnTo>
                <a:lnTo>
                  <a:pt x="2124" y="1213"/>
                </a:lnTo>
                <a:lnTo>
                  <a:pt x="2127" y="1209"/>
                </a:lnTo>
                <a:lnTo>
                  <a:pt x="2130" y="1205"/>
                </a:lnTo>
                <a:lnTo>
                  <a:pt x="2134" y="1200"/>
                </a:lnTo>
                <a:lnTo>
                  <a:pt x="2141" y="1191"/>
                </a:lnTo>
                <a:lnTo>
                  <a:pt x="2149" y="1181"/>
                </a:lnTo>
                <a:lnTo>
                  <a:pt x="2158" y="1171"/>
                </a:lnTo>
                <a:lnTo>
                  <a:pt x="2161" y="1166"/>
                </a:lnTo>
                <a:lnTo>
                  <a:pt x="2164" y="1162"/>
                </a:lnTo>
                <a:lnTo>
                  <a:pt x="2165" y="1159"/>
                </a:lnTo>
                <a:lnTo>
                  <a:pt x="2165" y="1155"/>
                </a:lnTo>
                <a:lnTo>
                  <a:pt x="2165" y="1150"/>
                </a:lnTo>
                <a:lnTo>
                  <a:pt x="2165" y="1146"/>
                </a:lnTo>
                <a:lnTo>
                  <a:pt x="2166" y="1142"/>
                </a:lnTo>
                <a:lnTo>
                  <a:pt x="2168" y="1139"/>
                </a:lnTo>
                <a:lnTo>
                  <a:pt x="2171" y="1136"/>
                </a:lnTo>
                <a:lnTo>
                  <a:pt x="2174" y="1134"/>
                </a:lnTo>
                <a:lnTo>
                  <a:pt x="2179" y="1131"/>
                </a:lnTo>
                <a:lnTo>
                  <a:pt x="2184" y="1130"/>
                </a:lnTo>
                <a:lnTo>
                  <a:pt x="2194" y="1128"/>
                </a:lnTo>
                <a:lnTo>
                  <a:pt x="2206" y="1127"/>
                </a:lnTo>
                <a:lnTo>
                  <a:pt x="2219" y="1128"/>
                </a:lnTo>
                <a:lnTo>
                  <a:pt x="2233" y="1129"/>
                </a:lnTo>
                <a:lnTo>
                  <a:pt x="2255" y="1131"/>
                </a:lnTo>
                <a:lnTo>
                  <a:pt x="2271" y="1135"/>
                </a:lnTo>
                <a:lnTo>
                  <a:pt x="2275" y="1137"/>
                </a:lnTo>
                <a:lnTo>
                  <a:pt x="2280" y="1139"/>
                </a:lnTo>
                <a:lnTo>
                  <a:pt x="2282" y="1141"/>
                </a:lnTo>
                <a:lnTo>
                  <a:pt x="2284" y="1143"/>
                </a:lnTo>
                <a:lnTo>
                  <a:pt x="2286" y="1154"/>
                </a:lnTo>
                <a:lnTo>
                  <a:pt x="2293" y="1167"/>
                </a:lnTo>
                <a:lnTo>
                  <a:pt x="2300" y="1169"/>
                </a:lnTo>
                <a:lnTo>
                  <a:pt x="2317" y="1172"/>
                </a:lnTo>
                <a:lnTo>
                  <a:pt x="2326" y="1173"/>
                </a:lnTo>
                <a:lnTo>
                  <a:pt x="2336" y="1174"/>
                </a:lnTo>
                <a:lnTo>
                  <a:pt x="2344" y="1177"/>
                </a:lnTo>
                <a:lnTo>
                  <a:pt x="2353" y="1179"/>
                </a:lnTo>
                <a:lnTo>
                  <a:pt x="2356" y="1181"/>
                </a:lnTo>
                <a:lnTo>
                  <a:pt x="2360" y="1182"/>
                </a:lnTo>
                <a:lnTo>
                  <a:pt x="2363" y="1184"/>
                </a:lnTo>
                <a:lnTo>
                  <a:pt x="2367" y="1184"/>
                </a:lnTo>
                <a:lnTo>
                  <a:pt x="2372" y="1182"/>
                </a:lnTo>
                <a:lnTo>
                  <a:pt x="2375" y="1180"/>
                </a:lnTo>
                <a:lnTo>
                  <a:pt x="2380" y="1177"/>
                </a:lnTo>
                <a:lnTo>
                  <a:pt x="2385" y="1172"/>
                </a:lnTo>
                <a:lnTo>
                  <a:pt x="2386" y="1169"/>
                </a:lnTo>
                <a:lnTo>
                  <a:pt x="2387" y="1166"/>
                </a:lnTo>
                <a:lnTo>
                  <a:pt x="2387" y="1163"/>
                </a:lnTo>
                <a:lnTo>
                  <a:pt x="2386" y="1160"/>
                </a:lnTo>
                <a:lnTo>
                  <a:pt x="2383" y="1155"/>
                </a:lnTo>
                <a:lnTo>
                  <a:pt x="2378" y="1149"/>
                </a:lnTo>
                <a:lnTo>
                  <a:pt x="2364" y="1139"/>
                </a:lnTo>
                <a:lnTo>
                  <a:pt x="2353" y="1129"/>
                </a:lnTo>
                <a:lnTo>
                  <a:pt x="2349" y="1123"/>
                </a:lnTo>
                <a:lnTo>
                  <a:pt x="2347" y="1118"/>
                </a:lnTo>
                <a:lnTo>
                  <a:pt x="2345" y="1114"/>
                </a:lnTo>
                <a:lnTo>
                  <a:pt x="2345" y="1109"/>
                </a:lnTo>
                <a:lnTo>
                  <a:pt x="2347" y="1102"/>
                </a:lnTo>
                <a:lnTo>
                  <a:pt x="2349" y="1095"/>
                </a:lnTo>
                <a:lnTo>
                  <a:pt x="2353" y="1090"/>
                </a:lnTo>
                <a:lnTo>
                  <a:pt x="2357" y="1085"/>
                </a:lnTo>
                <a:lnTo>
                  <a:pt x="2360" y="1084"/>
                </a:lnTo>
                <a:lnTo>
                  <a:pt x="2363" y="1083"/>
                </a:lnTo>
                <a:lnTo>
                  <a:pt x="2367" y="1083"/>
                </a:lnTo>
                <a:lnTo>
                  <a:pt x="2370" y="1084"/>
                </a:lnTo>
                <a:lnTo>
                  <a:pt x="2388" y="1097"/>
                </a:lnTo>
                <a:lnTo>
                  <a:pt x="2416" y="1118"/>
                </a:lnTo>
                <a:lnTo>
                  <a:pt x="2430" y="1129"/>
                </a:lnTo>
                <a:lnTo>
                  <a:pt x="2444" y="1140"/>
                </a:lnTo>
                <a:lnTo>
                  <a:pt x="2458" y="1148"/>
                </a:lnTo>
                <a:lnTo>
                  <a:pt x="2471" y="1153"/>
                </a:lnTo>
                <a:lnTo>
                  <a:pt x="2475" y="1153"/>
                </a:lnTo>
                <a:lnTo>
                  <a:pt x="2477" y="1153"/>
                </a:lnTo>
                <a:lnTo>
                  <a:pt x="2480" y="1152"/>
                </a:lnTo>
                <a:lnTo>
                  <a:pt x="2482" y="1150"/>
                </a:lnTo>
                <a:lnTo>
                  <a:pt x="2487" y="1146"/>
                </a:lnTo>
                <a:lnTo>
                  <a:pt x="2490" y="1140"/>
                </a:lnTo>
                <a:lnTo>
                  <a:pt x="2498" y="1128"/>
                </a:lnTo>
                <a:lnTo>
                  <a:pt x="2500" y="1123"/>
                </a:lnTo>
                <a:lnTo>
                  <a:pt x="2515" y="1106"/>
                </a:lnTo>
                <a:lnTo>
                  <a:pt x="2529" y="1096"/>
                </a:lnTo>
                <a:lnTo>
                  <a:pt x="2539" y="1087"/>
                </a:lnTo>
                <a:lnTo>
                  <a:pt x="2546" y="1084"/>
                </a:lnTo>
                <a:lnTo>
                  <a:pt x="2552" y="1083"/>
                </a:lnTo>
                <a:lnTo>
                  <a:pt x="2558" y="1083"/>
                </a:lnTo>
                <a:lnTo>
                  <a:pt x="2576" y="1086"/>
                </a:lnTo>
                <a:lnTo>
                  <a:pt x="2590" y="1091"/>
                </a:lnTo>
                <a:lnTo>
                  <a:pt x="2594" y="1091"/>
                </a:lnTo>
                <a:lnTo>
                  <a:pt x="2597" y="1090"/>
                </a:lnTo>
                <a:lnTo>
                  <a:pt x="2600" y="1089"/>
                </a:lnTo>
                <a:lnTo>
                  <a:pt x="2602" y="1086"/>
                </a:lnTo>
                <a:lnTo>
                  <a:pt x="2607" y="1081"/>
                </a:lnTo>
                <a:lnTo>
                  <a:pt x="2611" y="1077"/>
                </a:lnTo>
                <a:lnTo>
                  <a:pt x="2619" y="1065"/>
                </a:lnTo>
                <a:lnTo>
                  <a:pt x="2633" y="1046"/>
                </a:lnTo>
                <a:lnTo>
                  <a:pt x="2641" y="1037"/>
                </a:lnTo>
                <a:lnTo>
                  <a:pt x="2650" y="1029"/>
                </a:lnTo>
                <a:lnTo>
                  <a:pt x="2657" y="1023"/>
                </a:lnTo>
                <a:lnTo>
                  <a:pt x="2663" y="1021"/>
                </a:lnTo>
                <a:lnTo>
                  <a:pt x="2666" y="1021"/>
                </a:lnTo>
                <a:lnTo>
                  <a:pt x="2671" y="1023"/>
                </a:lnTo>
                <a:lnTo>
                  <a:pt x="2676" y="1026"/>
                </a:lnTo>
                <a:lnTo>
                  <a:pt x="2681" y="1029"/>
                </a:lnTo>
                <a:lnTo>
                  <a:pt x="2688" y="1032"/>
                </a:lnTo>
                <a:lnTo>
                  <a:pt x="2695" y="1034"/>
                </a:lnTo>
                <a:lnTo>
                  <a:pt x="2703" y="1035"/>
                </a:lnTo>
                <a:lnTo>
                  <a:pt x="2714" y="1034"/>
                </a:lnTo>
                <a:lnTo>
                  <a:pt x="2721" y="1032"/>
                </a:lnTo>
                <a:lnTo>
                  <a:pt x="2729" y="1028"/>
                </a:lnTo>
                <a:lnTo>
                  <a:pt x="2738" y="1021"/>
                </a:lnTo>
                <a:lnTo>
                  <a:pt x="2746" y="1014"/>
                </a:lnTo>
                <a:lnTo>
                  <a:pt x="2762" y="999"/>
                </a:lnTo>
                <a:lnTo>
                  <a:pt x="2773" y="985"/>
                </a:lnTo>
                <a:lnTo>
                  <a:pt x="2775" y="983"/>
                </a:lnTo>
                <a:lnTo>
                  <a:pt x="2776" y="978"/>
                </a:lnTo>
                <a:lnTo>
                  <a:pt x="2776" y="973"/>
                </a:lnTo>
                <a:lnTo>
                  <a:pt x="2776" y="967"/>
                </a:lnTo>
                <a:lnTo>
                  <a:pt x="2775" y="954"/>
                </a:lnTo>
                <a:lnTo>
                  <a:pt x="2773" y="941"/>
                </a:lnTo>
                <a:lnTo>
                  <a:pt x="2772" y="928"/>
                </a:lnTo>
                <a:lnTo>
                  <a:pt x="2771" y="916"/>
                </a:lnTo>
                <a:lnTo>
                  <a:pt x="2771" y="911"/>
                </a:lnTo>
                <a:lnTo>
                  <a:pt x="2772" y="908"/>
                </a:lnTo>
                <a:lnTo>
                  <a:pt x="2773" y="906"/>
                </a:lnTo>
                <a:lnTo>
                  <a:pt x="2776" y="903"/>
                </a:lnTo>
                <a:lnTo>
                  <a:pt x="2779" y="903"/>
                </a:lnTo>
                <a:lnTo>
                  <a:pt x="2783" y="904"/>
                </a:lnTo>
                <a:lnTo>
                  <a:pt x="2785" y="908"/>
                </a:lnTo>
                <a:lnTo>
                  <a:pt x="2786" y="911"/>
                </a:lnTo>
                <a:lnTo>
                  <a:pt x="2790" y="921"/>
                </a:lnTo>
                <a:lnTo>
                  <a:pt x="2794" y="929"/>
                </a:lnTo>
                <a:lnTo>
                  <a:pt x="2795" y="931"/>
                </a:lnTo>
                <a:lnTo>
                  <a:pt x="2797" y="931"/>
                </a:lnTo>
                <a:lnTo>
                  <a:pt x="2801" y="931"/>
                </a:lnTo>
                <a:lnTo>
                  <a:pt x="2805" y="929"/>
                </a:lnTo>
                <a:lnTo>
                  <a:pt x="2815" y="927"/>
                </a:lnTo>
                <a:lnTo>
                  <a:pt x="2827" y="922"/>
                </a:lnTo>
                <a:lnTo>
                  <a:pt x="2847" y="913"/>
                </a:lnTo>
                <a:lnTo>
                  <a:pt x="2858" y="907"/>
                </a:lnTo>
                <a:lnTo>
                  <a:pt x="2861" y="903"/>
                </a:lnTo>
                <a:lnTo>
                  <a:pt x="2864" y="900"/>
                </a:lnTo>
                <a:lnTo>
                  <a:pt x="2864" y="897"/>
                </a:lnTo>
                <a:lnTo>
                  <a:pt x="2864" y="896"/>
                </a:lnTo>
                <a:lnTo>
                  <a:pt x="2861" y="895"/>
                </a:lnTo>
                <a:lnTo>
                  <a:pt x="2859" y="894"/>
                </a:lnTo>
                <a:lnTo>
                  <a:pt x="2854" y="891"/>
                </a:lnTo>
                <a:lnTo>
                  <a:pt x="2851" y="888"/>
                </a:lnTo>
                <a:lnTo>
                  <a:pt x="2848" y="883"/>
                </a:lnTo>
                <a:lnTo>
                  <a:pt x="2847" y="878"/>
                </a:lnTo>
                <a:lnTo>
                  <a:pt x="2846" y="876"/>
                </a:lnTo>
                <a:lnTo>
                  <a:pt x="2845" y="873"/>
                </a:lnTo>
                <a:lnTo>
                  <a:pt x="2842" y="872"/>
                </a:lnTo>
                <a:lnTo>
                  <a:pt x="2840" y="870"/>
                </a:lnTo>
                <a:lnTo>
                  <a:pt x="2834" y="869"/>
                </a:lnTo>
                <a:lnTo>
                  <a:pt x="2828" y="868"/>
                </a:lnTo>
                <a:lnTo>
                  <a:pt x="2819" y="869"/>
                </a:lnTo>
                <a:lnTo>
                  <a:pt x="2807" y="870"/>
                </a:lnTo>
                <a:lnTo>
                  <a:pt x="2794" y="871"/>
                </a:lnTo>
                <a:lnTo>
                  <a:pt x="2782" y="871"/>
                </a:lnTo>
                <a:lnTo>
                  <a:pt x="2777" y="871"/>
                </a:lnTo>
                <a:lnTo>
                  <a:pt x="2772" y="869"/>
                </a:lnTo>
                <a:lnTo>
                  <a:pt x="2767" y="865"/>
                </a:lnTo>
                <a:lnTo>
                  <a:pt x="2764" y="862"/>
                </a:lnTo>
                <a:lnTo>
                  <a:pt x="2760" y="857"/>
                </a:lnTo>
                <a:lnTo>
                  <a:pt x="2757" y="852"/>
                </a:lnTo>
                <a:lnTo>
                  <a:pt x="2754" y="847"/>
                </a:lnTo>
                <a:lnTo>
                  <a:pt x="2753" y="841"/>
                </a:lnTo>
                <a:lnTo>
                  <a:pt x="2753" y="837"/>
                </a:lnTo>
                <a:lnTo>
                  <a:pt x="2753" y="834"/>
                </a:lnTo>
                <a:lnTo>
                  <a:pt x="2754" y="832"/>
                </a:lnTo>
                <a:lnTo>
                  <a:pt x="2756" y="831"/>
                </a:lnTo>
                <a:lnTo>
                  <a:pt x="2759" y="832"/>
                </a:lnTo>
                <a:lnTo>
                  <a:pt x="2765" y="834"/>
                </a:lnTo>
                <a:lnTo>
                  <a:pt x="2773" y="839"/>
                </a:lnTo>
                <a:lnTo>
                  <a:pt x="2785" y="841"/>
                </a:lnTo>
                <a:lnTo>
                  <a:pt x="2797" y="844"/>
                </a:lnTo>
                <a:lnTo>
                  <a:pt x="2810" y="844"/>
                </a:lnTo>
                <a:lnTo>
                  <a:pt x="2821" y="845"/>
                </a:lnTo>
                <a:lnTo>
                  <a:pt x="2830" y="847"/>
                </a:lnTo>
                <a:lnTo>
                  <a:pt x="2835" y="848"/>
                </a:lnTo>
                <a:lnTo>
                  <a:pt x="2840" y="850"/>
                </a:lnTo>
                <a:lnTo>
                  <a:pt x="2844" y="848"/>
                </a:lnTo>
                <a:lnTo>
                  <a:pt x="2848" y="846"/>
                </a:lnTo>
                <a:lnTo>
                  <a:pt x="2857" y="838"/>
                </a:lnTo>
                <a:lnTo>
                  <a:pt x="2863" y="828"/>
                </a:lnTo>
                <a:lnTo>
                  <a:pt x="2868" y="819"/>
                </a:lnTo>
                <a:lnTo>
                  <a:pt x="2873" y="810"/>
                </a:lnTo>
                <a:lnTo>
                  <a:pt x="2878" y="802"/>
                </a:lnTo>
                <a:lnTo>
                  <a:pt x="2883" y="791"/>
                </a:lnTo>
                <a:lnTo>
                  <a:pt x="2885" y="780"/>
                </a:lnTo>
                <a:lnTo>
                  <a:pt x="2886" y="770"/>
                </a:lnTo>
                <a:lnTo>
                  <a:pt x="2885" y="758"/>
                </a:lnTo>
                <a:lnTo>
                  <a:pt x="2884" y="743"/>
                </a:lnTo>
                <a:lnTo>
                  <a:pt x="2884" y="737"/>
                </a:lnTo>
                <a:lnTo>
                  <a:pt x="2884" y="730"/>
                </a:lnTo>
                <a:lnTo>
                  <a:pt x="2886" y="725"/>
                </a:lnTo>
                <a:lnTo>
                  <a:pt x="2889" y="721"/>
                </a:lnTo>
                <a:lnTo>
                  <a:pt x="2892" y="720"/>
                </a:lnTo>
                <a:lnTo>
                  <a:pt x="2896" y="720"/>
                </a:lnTo>
                <a:lnTo>
                  <a:pt x="2899" y="720"/>
                </a:lnTo>
                <a:lnTo>
                  <a:pt x="2903" y="723"/>
                </a:lnTo>
                <a:lnTo>
                  <a:pt x="2910" y="726"/>
                </a:lnTo>
                <a:lnTo>
                  <a:pt x="2918" y="731"/>
                </a:lnTo>
                <a:lnTo>
                  <a:pt x="2929" y="728"/>
                </a:lnTo>
                <a:lnTo>
                  <a:pt x="2952" y="726"/>
                </a:lnTo>
                <a:lnTo>
                  <a:pt x="2965" y="728"/>
                </a:lnTo>
                <a:lnTo>
                  <a:pt x="2974" y="731"/>
                </a:lnTo>
                <a:lnTo>
                  <a:pt x="2978" y="731"/>
                </a:lnTo>
                <a:lnTo>
                  <a:pt x="2981" y="731"/>
                </a:lnTo>
                <a:lnTo>
                  <a:pt x="2983" y="728"/>
                </a:lnTo>
                <a:lnTo>
                  <a:pt x="2985" y="725"/>
                </a:lnTo>
                <a:lnTo>
                  <a:pt x="2984" y="721"/>
                </a:lnTo>
                <a:lnTo>
                  <a:pt x="2981" y="719"/>
                </a:lnTo>
                <a:lnTo>
                  <a:pt x="2977" y="717"/>
                </a:lnTo>
                <a:lnTo>
                  <a:pt x="2971" y="714"/>
                </a:lnTo>
                <a:lnTo>
                  <a:pt x="2960" y="709"/>
                </a:lnTo>
                <a:lnTo>
                  <a:pt x="2951" y="705"/>
                </a:lnTo>
                <a:lnTo>
                  <a:pt x="2946" y="699"/>
                </a:lnTo>
                <a:lnTo>
                  <a:pt x="2942" y="692"/>
                </a:lnTo>
                <a:lnTo>
                  <a:pt x="2940" y="684"/>
                </a:lnTo>
                <a:lnTo>
                  <a:pt x="2939" y="676"/>
                </a:lnTo>
                <a:lnTo>
                  <a:pt x="2936" y="668"/>
                </a:lnTo>
                <a:lnTo>
                  <a:pt x="2934" y="661"/>
                </a:lnTo>
                <a:lnTo>
                  <a:pt x="2930" y="652"/>
                </a:lnTo>
                <a:lnTo>
                  <a:pt x="2924" y="645"/>
                </a:lnTo>
                <a:lnTo>
                  <a:pt x="2914" y="631"/>
                </a:lnTo>
                <a:lnTo>
                  <a:pt x="2907" y="618"/>
                </a:lnTo>
                <a:lnTo>
                  <a:pt x="2904" y="611"/>
                </a:lnTo>
                <a:lnTo>
                  <a:pt x="2902" y="605"/>
                </a:lnTo>
                <a:lnTo>
                  <a:pt x="2901" y="599"/>
                </a:lnTo>
                <a:lnTo>
                  <a:pt x="2901" y="593"/>
                </a:lnTo>
                <a:lnTo>
                  <a:pt x="2899" y="582"/>
                </a:lnTo>
                <a:lnTo>
                  <a:pt x="2897" y="572"/>
                </a:lnTo>
                <a:lnTo>
                  <a:pt x="2893" y="563"/>
                </a:lnTo>
                <a:lnTo>
                  <a:pt x="2888" y="555"/>
                </a:lnTo>
                <a:lnTo>
                  <a:pt x="2885" y="550"/>
                </a:lnTo>
                <a:lnTo>
                  <a:pt x="2884" y="544"/>
                </a:lnTo>
                <a:lnTo>
                  <a:pt x="2883" y="539"/>
                </a:lnTo>
                <a:lnTo>
                  <a:pt x="2883" y="534"/>
                </a:lnTo>
                <a:lnTo>
                  <a:pt x="2884" y="528"/>
                </a:lnTo>
                <a:lnTo>
                  <a:pt x="2885" y="522"/>
                </a:lnTo>
                <a:lnTo>
                  <a:pt x="2889" y="516"/>
                </a:lnTo>
                <a:lnTo>
                  <a:pt x="2893" y="511"/>
                </a:lnTo>
                <a:lnTo>
                  <a:pt x="2898" y="506"/>
                </a:lnTo>
                <a:lnTo>
                  <a:pt x="2901" y="503"/>
                </a:lnTo>
                <a:lnTo>
                  <a:pt x="2902" y="498"/>
                </a:lnTo>
                <a:lnTo>
                  <a:pt x="2902" y="493"/>
                </a:lnTo>
                <a:lnTo>
                  <a:pt x="2901" y="490"/>
                </a:lnTo>
                <a:lnTo>
                  <a:pt x="2898" y="485"/>
                </a:lnTo>
                <a:lnTo>
                  <a:pt x="2895" y="481"/>
                </a:lnTo>
                <a:lnTo>
                  <a:pt x="2890" y="476"/>
                </a:lnTo>
                <a:lnTo>
                  <a:pt x="2882" y="468"/>
                </a:lnTo>
                <a:lnTo>
                  <a:pt x="2876" y="460"/>
                </a:lnTo>
                <a:lnTo>
                  <a:pt x="2872" y="454"/>
                </a:lnTo>
                <a:lnTo>
                  <a:pt x="2870" y="448"/>
                </a:lnTo>
                <a:lnTo>
                  <a:pt x="2868" y="442"/>
                </a:lnTo>
                <a:lnTo>
                  <a:pt x="2866" y="434"/>
                </a:lnTo>
                <a:lnTo>
                  <a:pt x="2864" y="421"/>
                </a:lnTo>
                <a:lnTo>
                  <a:pt x="2860" y="413"/>
                </a:lnTo>
                <a:lnTo>
                  <a:pt x="2855" y="410"/>
                </a:lnTo>
                <a:lnTo>
                  <a:pt x="2851" y="406"/>
                </a:lnTo>
                <a:lnTo>
                  <a:pt x="2847" y="404"/>
                </a:lnTo>
                <a:lnTo>
                  <a:pt x="2846" y="402"/>
                </a:lnTo>
                <a:lnTo>
                  <a:pt x="2844" y="398"/>
                </a:lnTo>
                <a:lnTo>
                  <a:pt x="2842" y="393"/>
                </a:lnTo>
                <a:lnTo>
                  <a:pt x="2841" y="385"/>
                </a:lnTo>
                <a:lnTo>
                  <a:pt x="2839" y="375"/>
                </a:lnTo>
                <a:lnTo>
                  <a:pt x="2836" y="368"/>
                </a:lnTo>
                <a:lnTo>
                  <a:pt x="2833" y="364"/>
                </a:lnTo>
                <a:lnTo>
                  <a:pt x="2828" y="361"/>
                </a:lnTo>
                <a:lnTo>
                  <a:pt x="2821" y="359"/>
                </a:lnTo>
                <a:lnTo>
                  <a:pt x="2817" y="358"/>
                </a:lnTo>
                <a:lnTo>
                  <a:pt x="2814" y="355"/>
                </a:lnTo>
                <a:lnTo>
                  <a:pt x="2813" y="352"/>
                </a:lnTo>
                <a:lnTo>
                  <a:pt x="2810" y="347"/>
                </a:lnTo>
                <a:lnTo>
                  <a:pt x="2809" y="342"/>
                </a:lnTo>
                <a:lnTo>
                  <a:pt x="2809" y="336"/>
                </a:lnTo>
                <a:lnTo>
                  <a:pt x="2810" y="330"/>
                </a:lnTo>
                <a:lnTo>
                  <a:pt x="2811" y="324"/>
                </a:lnTo>
                <a:lnTo>
                  <a:pt x="2815" y="312"/>
                </a:lnTo>
                <a:lnTo>
                  <a:pt x="2819" y="303"/>
                </a:lnTo>
                <a:lnTo>
                  <a:pt x="2820" y="296"/>
                </a:lnTo>
                <a:lnTo>
                  <a:pt x="2819" y="290"/>
                </a:lnTo>
                <a:lnTo>
                  <a:pt x="2817" y="289"/>
                </a:lnTo>
                <a:lnTo>
                  <a:pt x="2815" y="287"/>
                </a:lnTo>
                <a:lnTo>
                  <a:pt x="2811" y="287"/>
                </a:lnTo>
                <a:lnTo>
                  <a:pt x="2807" y="289"/>
                </a:lnTo>
                <a:lnTo>
                  <a:pt x="2797" y="291"/>
                </a:lnTo>
                <a:lnTo>
                  <a:pt x="2785" y="293"/>
                </a:lnTo>
                <a:lnTo>
                  <a:pt x="2773" y="297"/>
                </a:lnTo>
                <a:lnTo>
                  <a:pt x="2762" y="301"/>
                </a:lnTo>
                <a:lnTo>
                  <a:pt x="2750" y="305"/>
                </a:lnTo>
                <a:lnTo>
                  <a:pt x="2739" y="311"/>
                </a:lnTo>
                <a:lnTo>
                  <a:pt x="2732" y="316"/>
                </a:lnTo>
                <a:lnTo>
                  <a:pt x="2726" y="320"/>
                </a:lnTo>
                <a:lnTo>
                  <a:pt x="2721" y="321"/>
                </a:lnTo>
                <a:lnTo>
                  <a:pt x="2715" y="322"/>
                </a:lnTo>
                <a:lnTo>
                  <a:pt x="2710" y="322"/>
                </a:lnTo>
                <a:lnTo>
                  <a:pt x="2708" y="321"/>
                </a:lnTo>
                <a:lnTo>
                  <a:pt x="2706" y="318"/>
                </a:lnTo>
                <a:lnTo>
                  <a:pt x="2703" y="315"/>
                </a:lnTo>
                <a:lnTo>
                  <a:pt x="2701" y="308"/>
                </a:lnTo>
                <a:lnTo>
                  <a:pt x="2697" y="298"/>
                </a:lnTo>
                <a:lnTo>
                  <a:pt x="2695" y="289"/>
                </a:lnTo>
                <a:lnTo>
                  <a:pt x="2690" y="280"/>
                </a:lnTo>
                <a:lnTo>
                  <a:pt x="2683" y="272"/>
                </a:lnTo>
                <a:lnTo>
                  <a:pt x="2674" y="265"/>
                </a:lnTo>
                <a:lnTo>
                  <a:pt x="2663" y="258"/>
                </a:lnTo>
                <a:lnTo>
                  <a:pt x="2652" y="252"/>
                </a:lnTo>
                <a:lnTo>
                  <a:pt x="2649" y="248"/>
                </a:lnTo>
                <a:lnTo>
                  <a:pt x="2646" y="246"/>
                </a:lnTo>
                <a:lnTo>
                  <a:pt x="2645" y="244"/>
                </a:lnTo>
                <a:lnTo>
                  <a:pt x="2646" y="241"/>
                </a:lnTo>
                <a:lnTo>
                  <a:pt x="2656" y="232"/>
                </a:lnTo>
                <a:lnTo>
                  <a:pt x="2663" y="222"/>
                </a:lnTo>
                <a:lnTo>
                  <a:pt x="2664" y="220"/>
                </a:lnTo>
                <a:lnTo>
                  <a:pt x="2663" y="217"/>
                </a:lnTo>
                <a:lnTo>
                  <a:pt x="2662" y="216"/>
                </a:lnTo>
                <a:lnTo>
                  <a:pt x="2660" y="215"/>
                </a:lnTo>
                <a:lnTo>
                  <a:pt x="2655" y="217"/>
                </a:lnTo>
                <a:lnTo>
                  <a:pt x="2645" y="222"/>
                </a:lnTo>
                <a:lnTo>
                  <a:pt x="2631" y="238"/>
                </a:lnTo>
                <a:lnTo>
                  <a:pt x="2620" y="248"/>
                </a:lnTo>
                <a:lnTo>
                  <a:pt x="2614" y="249"/>
                </a:lnTo>
                <a:lnTo>
                  <a:pt x="2608" y="248"/>
                </a:lnTo>
                <a:lnTo>
                  <a:pt x="2603" y="246"/>
                </a:lnTo>
                <a:lnTo>
                  <a:pt x="2597" y="241"/>
                </a:lnTo>
                <a:lnTo>
                  <a:pt x="2593" y="235"/>
                </a:lnTo>
                <a:lnTo>
                  <a:pt x="2586" y="232"/>
                </a:lnTo>
                <a:lnTo>
                  <a:pt x="2577" y="229"/>
                </a:lnTo>
                <a:lnTo>
                  <a:pt x="2565" y="228"/>
                </a:lnTo>
                <a:lnTo>
                  <a:pt x="2551" y="229"/>
                </a:lnTo>
                <a:lnTo>
                  <a:pt x="2536" y="228"/>
                </a:lnTo>
                <a:lnTo>
                  <a:pt x="2530" y="228"/>
                </a:lnTo>
                <a:lnTo>
                  <a:pt x="2523" y="226"/>
                </a:lnTo>
                <a:lnTo>
                  <a:pt x="2517" y="224"/>
                </a:lnTo>
                <a:lnTo>
                  <a:pt x="2512" y="221"/>
                </a:lnTo>
                <a:lnTo>
                  <a:pt x="2504" y="214"/>
                </a:lnTo>
                <a:lnTo>
                  <a:pt x="2494" y="209"/>
                </a:lnTo>
                <a:lnTo>
                  <a:pt x="2483" y="205"/>
                </a:lnTo>
                <a:lnTo>
                  <a:pt x="2470" y="202"/>
                </a:lnTo>
                <a:lnTo>
                  <a:pt x="2463" y="198"/>
                </a:lnTo>
                <a:lnTo>
                  <a:pt x="2456" y="195"/>
                </a:lnTo>
                <a:lnTo>
                  <a:pt x="2452" y="195"/>
                </a:lnTo>
                <a:lnTo>
                  <a:pt x="2451" y="197"/>
                </a:lnTo>
                <a:lnTo>
                  <a:pt x="2450" y="202"/>
                </a:lnTo>
                <a:lnTo>
                  <a:pt x="2450" y="210"/>
                </a:lnTo>
                <a:lnTo>
                  <a:pt x="2450" y="215"/>
                </a:lnTo>
                <a:lnTo>
                  <a:pt x="2449" y="217"/>
                </a:lnTo>
                <a:lnTo>
                  <a:pt x="2449" y="220"/>
                </a:lnTo>
                <a:lnTo>
                  <a:pt x="2446" y="221"/>
                </a:lnTo>
                <a:lnTo>
                  <a:pt x="2445" y="221"/>
                </a:lnTo>
                <a:lnTo>
                  <a:pt x="2443" y="221"/>
                </a:lnTo>
                <a:lnTo>
                  <a:pt x="2442" y="220"/>
                </a:lnTo>
                <a:lnTo>
                  <a:pt x="2439" y="217"/>
                </a:lnTo>
                <a:lnTo>
                  <a:pt x="2437" y="215"/>
                </a:lnTo>
                <a:lnTo>
                  <a:pt x="2435" y="215"/>
                </a:lnTo>
                <a:lnTo>
                  <a:pt x="2431" y="215"/>
                </a:lnTo>
                <a:lnTo>
                  <a:pt x="2427" y="216"/>
                </a:lnTo>
                <a:lnTo>
                  <a:pt x="2424" y="219"/>
                </a:lnTo>
                <a:lnTo>
                  <a:pt x="2420" y="222"/>
                </a:lnTo>
                <a:lnTo>
                  <a:pt x="2417" y="227"/>
                </a:lnTo>
                <a:lnTo>
                  <a:pt x="2413" y="233"/>
                </a:lnTo>
                <a:lnTo>
                  <a:pt x="2407" y="248"/>
                </a:lnTo>
                <a:lnTo>
                  <a:pt x="2402" y="265"/>
                </a:lnTo>
                <a:lnTo>
                  <a:pt x="2399" y="279"/>
                </a:lnTo>
                <a:lnTo>
                  <a:pt x="2397" y="287"/>
                </a:lnTo>
                <a:lnTo>
                  <a:pt x="2404" y="298"/>
                </a:lnTo>
                <a:lnTo>
                  <a:pt x="2407" y="308"/>
                </a:lnTo>
                <a:lnTo>
                  <a:pt x="2404" y="314"/>
                </a:lnTo>
                <a:lnTo>
                  <a:pt x="2402" y="320"/>
                </a:lnTo>
                <a:lnTo>
                  <a:pt x="2402" y="322"/>
                </a:lnTo>
                <a:lnTo>
                  <a:pt x="2404" y="324"/>
                </a:lnTo>
                <a:lnTo>
                  <a:pt x="2406" y="327"/>
                </a:lnTo>
                <a:lnTo>
                  <a:pt x="2411" y="329"/>
                </a:lnTo>
                <a:lnTo>
                  <a:pt x="2416" y="331"/>
                </a:lnTo>
                <a:lnTo>
                  <a:pt x="2420" y="335"/>
                </a:lnTo>
                <a:lnTo>
                  <a:pt x="2424" y="337"/>
                </a:lnTo>
                <a:lnTo>
                  <a:pt x="2426" y="341"/>
                </a:lnTo>
                <a:lnTo>
                  <a:pt x="2429" y="345"/>
                </a:lnTo>
                <a:lnTo>
                  <a:pt x="2430" y="348"/>
                </a:lnTo>
                <a:lnTo>
                  <a:pt x="2431" y="352"/>
                </a:lnTo>
                <a:lnTo>
                  <a:pt x="2431" y="355"/>
                </a:lnTo>
                <a:lnTo>
                  <a:pt x="2430" y="358"/>
                </a:lnTo>
                <a:lnTo>
                  <a:pt x="2429" y="360"/>
                </a:lnTo>
                <a:lnTo>
                  <a:pt x="2426" y="362"/>
                </a:lnTo>
                <a:lnTo>
                  <a:pt x="2424" y="364"/>
                </a:lnTo>
                <a:lnTo>
                  <a:pt x="2417" y="366"/>
                </a:lnTo>
                <a:lnTo>
                  <a:pt x="2408" y="366"/>
                </a:lnTo>
                <a:lnTo>
                  <a:pt x="2400" y="366"/>
                </a:lnTo>
                <a:lnTo>
                  <a:pt x="2393" y="365"/>
                </a:lnTo>
                <a:lnTo>
                  <a:pt x="2386" y="361"/>
                </a:lnTo>
                <a:lnTo>
                  <a:pt x="2380" y="356"/>
                </a:lnTo>
                <a:lnTo>
                  <a:pt x="2373" y="350"/>
                </a:lnTo>
                <a:lnTo>
                  <a:pt x="2363" y="345"/>
                </a:lnTo>
                <a:lnTo>
                  <a:pt x="2355" y="340"/>
                </a:lnTo>
                <a:lnTo>
                  <a:pt x="2348" y="337"/>
                </a:lnTo>
                <a:lnTo>
                  <a:pt x="2342" y="335"/>
                </a:lnTo>
                <a:lnTo>
                  <a:pt x="2335" y="328"/>
                </a:lnTo>
                <a:lnTo>
                  <a:pt x="2328" y="320"/>
                </a:lnTo>
                <a:lnTo>
                  <a:pt x="2320" y="310"/>
                </a:lnTo>
                <a:lnTo>
                  <a:pt x="2313" y="301"/>
                </a:lnTo>
                <a:lnTo>
                  <a:pt x="2305" y="291"/>
                </a:lnTo>
                <a:lnTo>
                  <a:pt x="2297" y="283"/>
                </a:lnTo>
                <a:lnTo>
                  <a:pt x="2288" y="278"/>
                </a:lnTo>
                <a:lnTo>
                  <a:pt x="2280" y="276"/>
                </a:lnTo>
                <a:lnTo>
                  <a:pt x="2269" y="274"/>
                </a:lnTo>
                <a:lnTo>
                  <a:pt x="2265" y="276"/>
                </a:lnTo>
                <a:lnTo>
                  <a:pt x="2260" y="277"/>
                </a:lnTo>
                <a:lnTo>
                  <a:pt x="2255" y="278"/>
                </a:lnTo>
                <a:lnTo>
                  <a:pt x="2252" y="282"/>
                </a:lnTo>
                <a:lnTo>
                  <a:pt x="2246" y="287"/>
                </a:lnTo>
                <a:lnTo>
                  <a:pt x="2241" y="291"/>
                </a:lnTo>
                <a:lnTo>
                  <a:pt x="2236" y="293"/>
                </a:lnTo>
                <a:lnTo>
                  <a:pt x="2229" y="293"/>
                </a:lnTo>
                <a:lnTo>
                  <a:pt x="2222" y="293"/>
                </a:lnTo>
                <a:lnTo>
                  <a:pt x="2215" y="293"/>
                </a:lnTo>
                <a:lnTo>
                  <a:pt x="2209" y="296"/>
                </a:lnTo>
                <a:lnTo>
                  <a:pt x="2203" y="302"/>
                </a:lnTo>
                <a:lnTo>
                  <a:pt x="2194" y="310"/>
                </a:lnTo>
                <a:lnTo>
                  <a:pt x="2186" y="318"/>
                </a:lnTo>
                <a:lnTo>
                  <a:pt x="2181" y="322"/>
                </a:lnTo>
                <a:lnTo>
                  <a:pt x="2177" y="324"/>
                </a:lnTo>
                <a:lnTo>
                  <a:pt x="2171" y="326"/>
                </a:lnTo>
                <a:lnTo>
                  <a:pt x="2164" y="327"/>
                </a:lnTo>
                <a:lnTo>
                  <a:pt x="2150" y="327"/>
                </a:lnTo>
                <a:lnTo>
                  <a:pt x="2136" y="327"/>
                </a:lnTo>
                <a:lnTo>
                  <a:pt x="2123" y="327"/>
                </a:lnTo>
                <a:lnTo>
                  <a:pt x="2111" y="327"/>
                </a:lnTo>
                <a:lnTo>
                  <a:pt x="2105" y="328"/>
                </a:lnTo>
                <a:lnTo>
                  <a:pt x="2099" y="329"/>
                </a:lnTo>
                <a:lnTo>
                  <a:pt x="2095" y="331"/>
                </a:lnTo>
                <a:lnTo>
                  <a:pt x="2090" y="334"/>
                </a:lnTo>
                <a:lnTo>
                  <a:pt x="2086" y="337"/>
                </a:lnTo>
                <a:lnTo>
                  <a:pt x="2083" y="341"/>
                </a:lnTo>
                <a:lnTo>
                  <a:pt x="2079" y="346"/>
                </a:lnTo>
                <a:lnTo>
                  <a:pt x="2077" y="350"/>
                </a:lnTo>
                <a:lnTo>
                  <a:pt x="2073" y="359"/>
                </a:lnTo>
                <a:lnTo>
                  <a:pt x="2071" y="366"/>
                </a:lnTo>
                <a:lnTo>
                  <a:pt x="2070" y="371"/>
                </a:lnTo>
                <a:lnTo>
                  <a:pt x="2066" y="374"/>
                </a:lnTo>
                <a:lnTo>
                  <a:pt x="2064" y="375"/>
                </a:lnTo>
                <a:lnTo>
                  <a:pt x="2060" y="374"/>
                </a:lnTo>
                <a:lnTo>
                  <a:pt x="2057" y="373"/>
                </a:lnTo>
                <a:lnTo>
                  <a:pt x="2053" y="372"/>
                </a:lnTo>
                <a:lnTo>
                  <a:pt x="2045" y="367"/>
                </a:lnTo>
                <a:lnTo>
                  <a:pt x="2036" y="364"/>
                </a:lnTo>
                <a:lnTo>
                  <a:pt x="2028" y="361"/>
                </a:lnTo>
                <a:lnTo>
                  <a:pt x="2021" y="361"/>
                </a:lnTo>
                <a:lnTo>
                  <a:pt x="2019" y="362"/>
                </a:lnTo>
                <a:lnTo>
                  <a:pt x="2015" y="364"/>
                </a:lnTo>
                <a:lnTo>
                  <a:pt x="2014" y="366"/>
                </a:lnTo>
                <a:lnTo>
                  <a:pt x="2011" y="369"/>
                </a:lnTo>
                <a:lnTo>
                  <a:pt x="2008" y="381"/>
                </a:lnTo>
                <a:lnTo>
                  <a:pt x="2004" y="389"/>
                </a:lnTo>
                <a:lnTo>
                  <a:pt x="2001" y="391"/>
                </a:lnTo>
                <a:lnTo>
                  <a:pt x="1996" y="391"/>
                </a:lnTo>
                <a:lnTo>
                  <a:pt x="1992" y="390"/>
                </a:lnTo>
                <a:lnTo>
                  <a:pt x="1988" y="385"/>
                </a:lnTo>
                <a:lnTo>
                  <a:pt x="1985" y="383"/>
                </a:lnTo>
                <a:lnTo>
                  <a:pt x="1983" y="381"/>
                </a:lnTo>
                <a:lnTo>
                  <a:pt x="1979" y="381"/>
                </a:lnTo>
                <a:lnTo>
                  <a:pt x="1976" y="383"/>
                </a:lnTo>
                <a:lnTo>
                  <a:pt x="1967" y="385"/>
                </a:lnTo>
                <a:lnTo>
                  <a:pt x="1959" y="390"/>
                </a:lnTo>
                <a:lnTo>
                  <a:pt x="1948" y="394"/>
                </a:lnTo>
                <a:lnTo>
                  <a:pt x="1935" y="400"/>
                </a:lnTo>
                <a:lnTo>
                  <a:pt x="1922" y="406"/>
                </a:lnTo>
                <a:lnTo>
                  <a:pt x="1910" y="412"/>
                </a:lnTo>
                <a:lnTo>
                  <a:pt x="1904" y="415"/>
                </a:lnTo>
                <a:lnTo>
                  <a:pt x="1900" y="417"/>
                </a:lnTo>
                <a:lnTo>
                  <a:pt x="1895" y="417"/>
                </a:lnTo>
                <a:lnTo>
                  <a:pt x="1890" y="417"/>
                </a:lnTo>
                <a:lnTo>
                  <a:pt x="1887" y="416"/>
                </a:lnTo>
                <a:lnTo>
                  <a:pt x="1883" y="415"/>
                </a:lnTo>
                <a:lnTo>
                  <a:pt x="1881" y="412"/>
                </a:lnTo>
                <a:lnTo>
                  <a:pt x="1879" y="409"/>
                </a:lnTo>
                <a:lnTo>
                  <a:pt x="1877" y="402"/>
                </a:lnTo>
                <a:lnTo>
                  <a:pt x="1872" y="392"/>
                </a:lnTo>
                <a:lnTo>
                  <a:pt x="1870" y="387"/>
                </a:lnTo>
                <a:lnTo>
                  <a:pt x="1866" y="384"/>
                </a:lnTo>
                <a:lnTo>
                  <a:pt x="1863" y="381"/>
                </a:lnTo>
                <a:lnTo>
                  <a:pt x="1859" y="379"/>
                </a:lnTo>
                <a:lnTo>
                  <a:pt x="1850" y="378"/>
                </a:lnTo>
                <a:lnTo>
                  <a:pt x="1843" y="377"/>
                </a:lnTo>
                <a:lnTo>
                  <a:pt x="1839" y="377"/>
                </a:lnTo>
                <a:lnTo>
                  <a:pt x="1835" y="375"/>
                </a:lnTo>
                <a:lnTo>
                  <a:pt x="1833" y="373"/>
                </a:lnTo>
                <a:lnTo>
                  <a:pt x="1831" y="369"/>
                </a:lnTo>
                <a:lnTo>
                  <a:pt x="1827" y="364"/>
                </a:lnTo>
                <a:lnTo>
                  <a:pt x="1822" y="359"/>
                </a:lnTo>
                <a:lnTo>
                  <a:pt x="1818" y="356"/>
                </a:lnTo>
                <a:lnTo>
                  <a:pt x="1811" y="354"/>
                </a:lnTo>
                <a:lnTo>
                  <a:pt x="1805" y="353"/>
                </a:lnTo>
                <a:lnTo>
                  <a:pt x="1800" y="350"/>
                </a:lnTo>
                <a:lnTo>
                  <a:pt x="1797" y="348"/>
                </a:lnTo>
                <a:lnTo>
                  <a:pt x="1797" y="346"/>
                </a:lnTo>
                <a:lnTo>
                  <a:pt x="1797" y="343"/>
                </a:lnTo>
                <a:lnTo>
                  <a:pt x="1799" y="340"/>
                </a:lnTo>
                <a:lnTo>
                  <a:pt x="1801" y="336"/>
                </a:lnTo>
                <a:lnTo>
                  <a:pt x="1806" y="334"/>
                </a:lnTo>
                <a:lnTo>
                  <a:pt x="1811" y="331"/>
                </a:lnTo>
                <a:lnTo>
                  <a:pt x="1816" y="329"/>
                </a:lnTo>
                <a:lnTo>
                  <a:pt x="1830" y="324"/>
                </a:lnTo>
                <a:lnTo>
                  <a:pt x="1840" y="318"/>
                </a:lnTo>
                <a:lnTo>
                  <a:pt x="1849" y="309"/>
                </a:lnTo>
                <a:lnTo>
                  <a:pt x="1858" y="297"/>
                </a:lnTo>
                <a:lnTo>
                  <a:pt x="1865" y="285"/>
                </a:lnTo>
                <a:lnTo>
                  <a:pt x="1870" y="276"/>
                </a:lnTo>
                <a:lnTo>
                  <a:pt x="1871" y="266"/>
                </a:lnTo>
                <a:lnTo>
                  <a:pt x="1872" y="258"/>
                </a:lnTo>
                <a:lnTo>
                  <a:pt x="1871" y="248"/>
                </a:lnTo>
                <a:lnTo>
                  <a:pt x="1871" y="240"/>
                </a:lnTo>
                <a:lnTo>
                  <a:pt x="1870" y="233"/>
                </a:lnTo>
                <a:lnTo>
                  <a:pt x="1871" y="226"/>
                </a:lnTo>
                <a:lnTo>
                  <a:pt x="1874" y="221"/>
                </a:lnTo>
                <a:lnTo>
                  <a:pt x="1876" y="216"/>
                </a:lnTo>
                <a:lnTo>
                  <a:pt x="1881" y="211"/>
                </a:lnTo>
                <a:lnTo>
                  <a:pt x="1888" y="204"/>
                </a:lnTo>
                <a:lnTo>
                  <a:pt x="1901" y="191"/>
                </a:lnTo>
                <a:lnTo>
                  <a:pt x="1914" y="182"/>
                </a:lnTo>
                <a:lnTo>
                  <a:pt x="1926" y="173"/>
                </a:lnTo>
                <a:lnTo>
                  <a:pt x="1939" y="167"/>
                </a:lnTo>
                <a:lnTo>
                  <a:pt x="1953" y="161"/>
                </a:lnTo>
                <a:lnTo>
                  <a:pt x="1965" y="156"/>
                </a:lnTo>
                <a:lnTo>
                  <a:pt x="1977" y="148"/>
                </a:lnTo>
                <a:lnTo>
                  <a:pt x="1988" y="139"/>
                </a:lnTo>
                <a:lnTo>
                  <a:pt x="1991" y="134"/>
                </a:lnTo>
                <a:lnTo>
                  <a:pt x="1994" y="131"/>
                </a:lnTo>
                <a:lnTo>
                  <a:pt x="1995" y="127"/>
                </a:lnTo>
                <a:lnTo>
                  <a:pt x="1995" y="123"/>
                </a:lnTo>
                <a:lnTo>
                  <a:pt x="1994" y="121"/>
                </a:lnTo>
                <a:lnTo>
                  <a:pt x="1991" y="119"/>
                </a:lnTo>
                <a:lnTo>
                  <a:pt x="1989" y="118"/>
                </a:lnTo>
                <a:lnTo>
                  <a:pt x="1986" y="116"/>
                </a:lnTo>
                <a:lnTo>
                  <a:pt x="1984" y="115"/>
                </a:lnTo>
                <a:lnTo>
                  <a:pt x="1983" y="114"/>
                </a:lnTo>
                <a:lnTo>
                  <a:pt x="1982" y="112"/>
                </a:lnTo>
                <a:lnTo>
                  <a:pt x="1983" y="109"/>
                </a:lnTo>
                <a:lnTo>
                  <a:pt x="1985" y="103"/>
                </a:lnTo>
                <a:lnTo>
                  <a:pt x="1990" y="95"/>
                </a:lnTo>
                <a:lnTo>
                  <a:pt x="1992" y="90"/>
                </a:lnTo>
                <a:lnTo>
                  <a:pt x="1995" y="85"/>
                </a:lnTo>
                <a:lnTo>
                  <a:pt x="1996" y="81"/>
                </a:lnTo>
                <a:lnTo>
                  <a:pt x="1996" y="76"/>
                </a:lnTo>
                <a:lnTo>
                  <a:pt x="1996" y="71"/>
                </a:lnTo>
                <a:lnTo>
                  <a:pt x="1995" y="68"/>
                </a:lnTo>
                <a:lnTo>
                  <a:pt x="1992" y="64"/>
                </a:lnTo>
                <a:lnTo>
                  <a:pt x="1989" y="60"/>
                </a:lnTo>
                <a:lnTo>
                  <a:pt x="1978" y="55"/>
                </a:lnTo>
                <a:lnTo>
                  <a:pt x="1967" y="47"/>
                </a:lnTo>
                <a:lnTo>
                  <a:pt x="1956" y="40"/>
                </a:lnTo>
                <a:lnTo>
                  <a:pt x="1946" y="32"/>
                </a:lnTo>
                <a:lnTo>
                  <a:pt x="1937" y="25"/>
                </a:lnTo>
                <a:lnTo>
                  <a:pt x="1928" y="19"/>
                </a:lnTo>
                <a:lnTo>
                  <a:pt x="1923" y="16"/>
                </a:lnTo>
                <a:lnTo>
                  <a:pt x="1919" y="15"/>
                </a:lnTo>
                <a:lnTo>
                  <a:pt x="1915" y="14"/>
                </a:lnTo>
                <a:lnTo>
                  <a:pt x="1910" y="14"/>
                </a:lnTo>
                <a:lnTo>
                  <a:pt x="1906" y="14"/>
                </a:lnTo>
                <a:lnTo>
                  <a:pt x="1901" y="16"/>
                </a:lnTo>
                <a:lnTo>
                  <a:pt x="1897" y="19"/>
                </a:lnTo>
                <a:lnTo>
                  <a:pt x="1893" y="22"/>
                </a:lnTo>
                <a:lnTo>
                  <a:pt x="1884" y="31"/>
                </a:lnTo>
                <a:lnTo>
                  <a:pt x="1878" y="39"/>
                </a:lnTo>
                <a:lnTo>
                  <a:pt x="1871" y="47"/>
                </a:lnTo>
                <a:lnTo>
                  <a:pt x="1864" y="56"/>
                </a:lnTo>
                <a:lnTo>
                  <a:pt x="1854" y="62"/>
                </a:lnTo>
                <a:lnTo>
                  <a:pt x="1845" y="66"/>
                </a:lnTo>
                <a:lnTo>
                  <a:pt x="1835" y="69"/>
                </a:lnTo>
                <a:lnTo>
                  <a:pt x="1825" y="70"/>
                </a:lnTo>
                <a:lnTo>
                  <a:pt x="1813" y="70"/>
                </a:lnTo>
                <a:lnTo>
                  <a:pt x="1802" y="68"/>
                </a:lnTo>
                <a:lnTo>
                  <a:pt x="1791" y="66"/>
                </a:lnTo>
                <a:lnTo>
                  <a:pt x="1782" y="64"/>
                </a:lnTo>
                <a:lnTo>
                  <a:pt x="1777" y="64"/>
                </a:lnTo>
                <a:lnTo>
                  <a:pt x="1771" y="65"/>
                </a:lnTo>
                <a:lnTo>
                  <a:pt x="1765" y="66"/>
                </a:lnTo>
                <a:lnTo>
                  <a:pt x="1759" y="69"/>
                </a:lnTo>
                <a:lnTo>
                  <a:pt x="1749" y="76"/>
                </a:lnTo>
                <a:lnTo>
                  <a:pt x="1740" y="81"/>
                </a:lnTo>
                <a:lnTo>
                  <a:pt x="1734" y="84"/>
                </a:lnTo>
                <a:lnTo>
                  <a:pt x="1728" y="85"/>
                </a:lnTo>
                <a:lnTo>
                  <a:pt x="1726" y="84"/>
                </a:lnTo>
                <a:lnTo>
                  <a:pt x="1725" y="81"/>
                </a:lnTo>
                <a:lnTo>
                  <a:pt x="1725" y="76"/>
                </a:lnTo>
                <a:lnTo>
                  <a:pt x="1725" y="71"/>
                </a:lnTo>
                <a:lnTo>
                  <a:pt x="1726" y="58"/>
                </a:lnTo>
                <a:lnTo>
                  <a:pt x="1725" y="47"/>
                </a:lnTo>
                <a:lnTo>
                  <a:pt x="1720" y="38"/>
                </a:lnTo>
                <a:lnTo>
                  <a:pt x="1713" y="28"/>
                </a:lnTo>
                <a:lnTo>
                  <a:pt x="1706" y="20"/>
                </a:lnTo>
                <a:lnTo>
                  <a:pt x="1700" y="14"/>
                </a:lnTo>
                <a:lnTo>
                  <a:pt x="1696" y="12"/>
                </a:lnTo>
                <a:lnTo>
                  <a:pt x="1693" y="9"/>
                </a:lnTo>
                <a:lnTo>
                  <a:pt x="1688" y="7"/>
                </a:lnTo>
                <a:lnTo>
                  <a:pt x="1684" y="7"/>
                </a:lnTo>
                <a:lnTo>
                  <a:pt x="1681" y="8"/>
                </a:lnTo>
                <a:lnTo>
                  <a:pt x="1677" y="11"/>
                </a:lnTo>
                <a:lnTo>
                  <a:pt x="1674" y="13"/>
                </a:lnTo>
                <a:lnTo>
                  <a:pt x="1669" y="18"/>
                </a:lnTo>
                <a:lnTo>
                  <a:pt x="1665" y="25"/>
                </a:lnTo>
                <a:lnTo>
                  <a:pt x="1664" y="33"/>
                </a:lnTo>
                <a:lnTo>
                  <a:pt x="1662" y="44"/>
                </a:lnTo>
                <a:lnTo>
                  <a:pt x="1657" y="57"/>
                </a:lnTo>
                <a:lnTo>
                  <a:pt x="1654" y="63"/>
                </a:lnTo>
                <a:lnTo>
                  <a:pt x="1649" y="68"/>
                </a:lnTo>
                <a:lnTo>
                  <a:pt x="1643" y="70"/>
                </a:lnTo>
                <a:lnTo>
                  <a:pt x="1637" y="72"/>
                </a:lnTo>
                <a:lnTo>
                  <a:pt x="1630" y="72"/>
                </a:lnTo>
                <a:lnTo>
                  <a:pt x="1624" y="72"/>
                </a:lnTo>
                <a:lnTo>
                  <a:pt x="1619" y="70"/>
                </a:lnTo>
                <a:lnTo>
                  <a:pt x="1614" y="68"/>
                </a:lnTo>
                <a:lnTo>
                  <a:pt x="1610" y="65"/>
                </a:lnTo>
                <a:lnTo>
                  <a:pt x="1606" y="64"/>
                </a:lnTo>
                <a:lnTo>
                  <a:pt x="1600" y="64"/>
                </a:lnTo>
                <a:lnTo>
                  <a:pt x="1595" y="65"/>
                </a:lnTo>
                <a:lnTo>
                  <a:pt x="1586" y="69"/>
                </a:lnTo>
                <a:lnTo>
                  <a:pt x="1579" y="74"/>
                </a:lnTo>
                <a:lnTo>
                  <a:pt x="1574" y="75"/>
                </a:lnTo>
                <a:lnTo>
                  <a:pt x="1570" y="76"/>
                </a:lnTo>
                <a:lnTo>
                  <a:pt x="1566" y="77"/>
                </a:lnTo>
                <a:lnTo>
                  <a:pt x="1561" y="77"/>
                </a:lnTo>
                <a:lnTo>
                  <a:pt x="1556" y="76"/>
                </a:lnTo>
                <a:lnTo>
                  <a:pt x="1551" y="74"/>
                </a:lnTo>
                <a:lnTo>
                  <a:pt x="1548" y="71"/>
                </a:lnTo>
                <a:lnTo>
                  <a:pt x="1545" y="69"/>
                </a:lnTo>
                <a:lnTo>
                  <a:pt x="1542" y="66"/>
                </a:lnTo>
                <a:lnTo>
                  <a:pt x="1539" y="64"/>
                </a:lnTo>
                <a:lnTo>
                  <a:pt x="1537" y="63"/>
                </a:lnTo>
                <a:lnTo>
                  <a:pt x="1534" y="62"/>
                </a:lnTo>
                <a:lnTo>
                  <a:pt x="1524" y="62"/>
                </a:lnTo>
                <a:lnTo>
                  <a:pt x="1511" y="63"/>
                </a:lnTo>
                <a:lnTo>
                  <a:pt x="1504" y="63"/>
                </a:lnTo>
                <a:lnTo>
                  <a:pt x="1497" y="63"/>
                </a:lnTo>
                <a:lnTo>
                  <a:pt x="1492" y="62"/>
                </a:lnTo>
                <a:lnTo>
                  <a:pt x="1487" y="60"/>
                </a:lnTo>
                <a:lnTo>
                  <a:pt x="1478" y="56"/>
                </a:lnTo>
                <a:lnTo>
                  <a:pt x="1469" y="50"/>
                </a:lnTo>
                <a:lnTo>
                  <a:pt x="1460" y="43"/>
                </a:lnTo>
                <a:lnTo>
                  <a:pt x="1450" y="34"/>
                </a:lnTo>
                <a:lnTo>
                  <a:pt x="1447" y="30"/>
                </a:lnTo>
                <a:lnTo>
                  <a:pt x="1443" y="25"/>
                </a:lnTo>
                <a:lnTo>
                  <a:pt x="1441" y="19"/>
                </a:lnTo>
                <a:lnTo>
                  <a:pt x="1438" y="13"/>
                </a:lnTo>
                <a:lnTo>
                  <a:pt x="1436" y="8"/>
                </a:lnTo>
                <a:lnTo>
                  <a:pt x="1432" y="3"/>
                </a:lnTo>
                <a:lnTo>
                  <a:pt x="1429" y="1"/>
                </a:lnTo>
                <a:lnTo>
                  <a:pt x="1425" y="0"/>
                </a:lnTo>
                <a:lnTo>
                  <a:pt x="1415" y="0"/>
                </a:lnTo>
                <a:lnTo>
                  <a:pt x="1404" y="1"/>
                </a:lnTo>
                <a:lnTo>
                  <a:pt x="1393" y="2"/>
                </a:lnTo>
                <a:lnTo>
                  <a:pt x="1385" y="6"/>
                </a:lnTo>
                <a:lnTo>
                  <a:pt x="1377" y="9"/>
                </a:lnTo>
                <a:lnTo>
                  <a:pt x="1372" y="15"/>
                </a:lnTo>
                <a:lnTo>
                  <a:pt x="1366" y="24"/>
                </a:lnTo>
                <a:lnTo>
                  <a:pt x="1361" y="34"/>
                </a:lnTo>
                <a:lnTo>
                  <a:pt x="1355" y="47"/>
                </a:lnTo>
                <a:lnTo>
                  <a:pt x="1352" y="57"/>
                </a:lnTo>
                <a:lnTo>
                  <a:pt x="1349" y="60"/>
                </a:lnTo>
                <a:lnTo>
                  <a:pt x="1346" y="64"/>
                </a:lnTo>
                <a:lnTo>
                  <a:pt x="1342" y="65"/>
                </a:lnTo>
                <a:lnTo>
                  <a:pt x="1337" y="66"/>
                </a:lnTo>
                <a:lnTo>
                  <a:pt x="1328" y="68"/>
                </a:lnTo>
                <a:lnTo>
                  <a:pt x="1320" y="69"/>
                </a:lnTo>
                <a:lnTo>
                  <a:pt x="1302" y="81"/>
                </a:lnTo>
                <a:lnTo>
                  <a:pt x="1286" y="88"/>
                </a:lnTo>
                <a:lnTo>
                  <a:pt x="1279" y="87"/>
                </a:lnTo>
                <a:lnTo>
                  <a:pt x="1272" y="87"/>
                </a:lnTo>
                <a:lnTo>
                  <a:pt x="1268" y="87"/>
                </a:lnTo>
                <a:lnTo>
                  <a:pt x="1266" y="89"/>
                </a:lnTo>
                <a:lnTo>
                  <a:pt x="1264" y="91"/>
                </a:lnTo>
                <a:lnTo>
                  <a:pt x="1261" y="94"/>
                </a:lnTo>
                <a:lnTo>
                  <a:pt x="1261" y="97"/>
                </a:lnTo>
                <a:lnTo>
                  <a:pt x="1260" y="101"/>
                </a:lnTo>
                <a:lnTo>
                  <a:pt x="1261" y="106"/>
                </a:lnTo>
                <a:lnTo>
                  <a:pt x="1262" y="109"/>
                </a:lnTo>
                <a:lnTo>
                  <a:pt x="1265" y="113"/>
                </a:lnTo>
                <a:lnTo>
                  <a:pt x="1268" y="116"/>
                </a:lnTo>
                <a:lnTo>
                  <a:pt x="1273" y="120"/>
                </a:lnTo>
                <a:lnTo>
                  <a:pt x="1279" y="122"/>
                </a:lnTo>
                <a:lnTo>
                  <a:pt x="1286" y="123"/>
                </a:lnTo>
                <a:lnTo>
                  <a:pt x="1293" y="123"/>
                </a:lnTo>
                <a:lnTo>
                  <a:pt x="1301" y="123"/>
                </a:lnTo>
                <a:lnTo>
                  <a:pt x="1308" y="122"/>
                </a:lnTo>
                <a:lnTo>
                  <a:pt x="1315" y="121"/>
                </a:lnTo>
                <a:lnTo>
                  <a:pt x="1320" y="121"/>
                </a:lnTo>
                <a:lnTo>
                  <a:pt x="1324" y="121"/>
                </a:lnTo>
                <a:lnTo>
                  <a:pt x="1328" y="123"/>
                </a:lnTo>
                <a:lnTo>
                  <a:pt x="1330" y="127"/>
                </a:lnTo>
                <a:lnTo>
                  <a:pt x="1330" y="131"/>
                </a:lnTo>
                <a:lnTo>
                  <a:pt x="1330" y="133"/>
                </a:lnTo>
                <a:lnTo>
                  <a:pt x="1330" y="137"/>
                </a:lnTo>
                <a:lnTo>
                  <a:pt x="1327" y="141"/>
                </a:lnTo>
                <a:lnTo>
                  <a:pt x="1321" y="148"/>
                </a:lnTo>
                <a:lnTo>
                  <a:pt x="1318" y="153"/>
                </a:lnTo>
                <a:lnTo>
                  <a:pt x="1316" y="159"/>
                </a:lnTo>
                <a:lnTo>
                  <a:pt x="1316" y="166"/>
                </a:lnTo>
                <a:lnTo>
                  <a:pt x="1317" y="176"/>
                </a:lnTo>
                <a:lnTo>
                  <a:pt x="1320" y="194"/>
                </a:lnTo>
                <a:lnTo>
                  <a:pt x="1322" y="209"/>
                </a:lnTo>
                <a:lnTo>
                  <a:pt x="1325" y="222"/>
                </a:lnTo>
                <a:lnTo>
                  <a:pt x="1330" y="235"/>
                </a:lnTo>
                <a:lnTo>
                  <a:pt x="1335" y="247"/>
                </a:lnTo>
                <a:lnTo>
                  <a:pt x="1339" y="257"/>
                </a:lnTo>
                <a:lnTo>
                  <a:pt x="1339" y="261"/>
                </a:lnTo>
                <a:lnTo>
                  <a:pt x="1337" y="266"/>
                </a:lnTo>
                <a:lnTo>
                  <a:pt x="1335" y="268"/>
                </a:lnTo>
                <a:lnTo>
                  <a:pt x="1331" y="271"/>
                </a:lnTo>
                <a:lnTo>
                  <a:pt x="1328" y="272"/>
                </a:lnTo>
                <a:lnTo>
                  <a:pt x="1323" y="272"/>
                </a:lnTo>
                <a:lnTo>
                  <a:pt x="1318" y="271"/>
                </a:lnTo>
                <a:lnTo>
                  <a:pt x="1315" y="267"/>
                </a:lnTo>
                <a:lnTo>
                  <a:pt x="1311" y="264"/>
                </a:lnTo>
                <a:lnTo>
                  <a:pt x="1306" y="261"/>
                </a:lnTo>
                <a:lnTo>
                  <a:pt x="1301" y="261"/>
                </a:lnTo>
                <a:lnTo>
                  <a:pt x="1296" y="263"/>
                </a:lnTo>
                <a:lnTo>
                  <a:pt x="1282" y="266"/>
                </a:lnTo>
                <a:lnTo>
                  <a:pt x="1265" y="272"/>
                </a:lnTo>
                <a:lnTo>
                  <a:pt x="1260" y="273"/>
                </a:lnTo>
                <a:lnTo>
                  <a:pt x="1257" y="274"/>
                </a:lnTo>
                <a:lnTo>
                  <a:pt x="1253" y="274"/>
                </a:lnTo>
                <a:lnTo>
                  <a:pt x="1249" y="273"/>
                </a:lnTo>
                <a:lnTo>
                  <a:pt x="1245" y="270"/>
                </a:lnTo>
                <a:lnTo>
                  <a:pt x="1240" y="265"/>
                </a:lnTo>
                <a:lnTo>
                  <a:pt x="1233" y="252"/>
                </a:lnTo>
                <a:lnTo>
                  <a:pt x="1227" y="239"/>
                </a:lnTo>
                <a:lnTo>
                  <a:pt x="1221" y="228"/>
                </a:lnTo>
                <a:lnTo>
                  <a:pt x="1216" y="217"/>
                </a:lnTo>
                <a:lnTo>
                  <a:pt x="1213" y="205"/>
                </a:lnTo>
                <a:lnTo>
                  <a:pt x="1207" y="192"/>
                </a:lnTo>
                <a:lnTo>
                  <a:pt x="1203" y="186"/>
                </a:lnTo>
                <a:lnTo>
                  <a:pt x="1198" y="182"/>
                </a:lnTo>
                <a:lnTo>
                  <a:pt x="1192" y="178"/>
                </a:lnTo>
                <a:lnTo>
                  <a:pt x="1186" y="176"/>
                </a:lnTo>
                <a:lnTo>
                  <a:pt x="1171" y="173"/>
                </a:lnTo>
                <a:lnTo>
                  <a:pt x="1153" y="172"/>
                </a:lnTo>
                <a:lnTo>
                  <a:pt x="1145" y="164"/>
                </a:lnTo>
                <a:lnTo>
                  <a:pt x="1134" y="153"/>
                </a:lnTo>
                <a:lnTo>
                  <a:pt x="1117" y="163"/>
                </a:lnTo>
                <a:lnTo>
                  <a:pt x="1102" y="172"/>
                </a:lnTo>
                <a:lnTo>
                  <a:pt x="1096" y="161"/>
                </a:lnTo>
                <a:lnTo>
                  <a:pt x="1090" y="152"/>
                </a:lnTo>
                <a:lnTo>
                  <a:pt x="1087" y="152"/>
                </a:lnTo>
                <a:lnTo>
                  <a:pt x="1083" y="153"/>
                </a:lnTo>
                <a:lnTo>
                  <a:pt x="1077" y="156"/>
                </a:lnTo>
                <a:lnTo>
                  <a:pt x="1072" y="158"/>
                </a:lnTo>
                <a:lnTo>
                  <a:pt x="1068" y="161"/>
                </a:lnTo>
                <a:lnTo>
                  <a:pt x="1063" y="164"/>
                </a:lnTo>
                <a:lnTo>
                  <a:pt x="1058" y="165"/>
                </a:lnTo>
                <a:lnTo>
                  <a:pt x="1053" y="166"/>
                </a:lnTo>
                <a:lnTo>
                  <a:pt x="1043" y="163"/>
                </a:lnTo>
                <a:lnTo>
                  <a:pt x="1032" y="158"/>
                </a:lnTo>
                <a:lnTo>
                  <a:pt x="1016" y="156"/>
                </a:lnTo>
                <a:lnTo>
                  <a:pt x="1005" y="156"/>
                </a:lnTo>
                <a:lnTo>
                  <a:pt x="1002" y="156"/>
                </a:lnTo>
                <a:lnTo>
                  <a:pt x="1000" y="157"/>
                </a:lnTo>
                <a:lnTo>
                  <a:pt x="999" y="159"/>
                </a:lnTo>
                <a:lnTo>
                  <a:pt x="997" y="160"/>
                </a:lnTo>
                <a:lnTo>
                  <a:pt x="995" y="166"/>
                </a:lnTo>
                <a:lnTo>
                  <a:pt x="994" y="173"/>
                </a:lnTo>
                <a:lnTo>
                  <a:pt x="993" y="188"/>
                </a:lnTo>
                <a:lnTo>
                  <a:pt x="991" y="200"/>
                </a:lnTo>
                <a:lnTo>
                  <a:pt x="988" y="214"/>
                </a:lnTo>
                <a:lnTo>
                  <a:pt x="986" y="230"/>
                </a:lnTo>
                <a:lnTo>
                  <a:pt x="984" y="239"/>
                </a:lnTo>
                <a:lnTo>
                  <a:pt x="984" y="247"/>
                </a:lnTo>
                <a:lnTo>
                  <a:pt x="986" y="254"/>
                </a:lnTo>
                <a:lnTo>
                  <a:pt x="988" y="260"/>
                </a:lnTo>
                <a:lnTo>
                  <a:pt x="989" y="265"/>
                </a:lnTo>
                <a:lnTo>
                  <a:pt x="990" y="271"/>
                </a:lnTo>
                <a:lnTo>
                  <a:pt x="991" y="276"/>
                </a:lnTo>
                <a:lnTo>
                  <a:pt x="990" y="282"/>
                </a:lnTo>
                <a:lnTo>
                  <a:pt x="989" y="286"/>
                </a:lnTo>
                <a:lnTo>
                  <a:pt x="987" y="291"/>
                </a:lnTo>
                <a:lnTo>
                  <a:pt x="983" y="296"/>
                </a:lnTo>
                <a:lnTo>
                  <a:pt x="980" y="301"/>
                </a:lnTo>
                <a:lnTo>
                  <a:pt x="966" y="311"/>
                </a:lnTo>
                <a:lnTo>
                  <a:pt x="951" y="324"/>
                </a:lnTo>
                <a:lnTo>
                  <a:pt x="944" y="331"/>
                </a:lnTo>
                <a:lnTo>
                  <a:pt x="939" y="336"/>
                </a:lnTo>
                <a:lnTo>
                  <a:pt x="936" y="341"/>
                </a:lnTo>
                <a:lnTo>
                  <a:pt x="933" y="347"/>
                </a:lnTo>
                <a:lnTo>
                  <a:pt x="927" y="352"/>
                </a:lnTo>
                <a:lnTo>
                  <a:pt x="919" y="355"/>
                </a:lnTo>
                <a:lnTo>
                  <a:pt x="914" y="359"/>
                </a:lnTo>
                <a:lnTo>
                  <a:pt x="909" y="364"/>
                </a:lnTo>
                <a:lnTo>
                  <a:pt x="906" y="369"/>
                </a:lnTo>
                <a:lnTo>
                  <a:pt x="903" y="377"/>
                </a:lnTo>
                <a:lnTo>
                  <a:pt x="901" y="392"/>
                </a:lnTo>
                <a:lnTo>
                  <a:pt x="899" y="405"/>
                </a:lnTo>
                <a:lnTo>
                  <a:pt x="899" y="410"/>
                </a:lnTo>
                <a:lnTo>
                  <a:pt x="900" y="413"/>
                </a:lnTo>
                <a:lnTo>
                  <a:pt x="901" y="417"/>
                </a:lnTo>
                <a:lnTo>
                  <a:pt x="905" y="421"/>
                </a:lnTo>
                <a:lnTo>
                  <a:pt x="913" y="424"/>
                </a:lnTo>
                <a:lnTo>
                  <a:pt x="923" y="428"/>
                </a:lnTo>
                <a:lnTo>
                  <a:pt x="927" y="431"/>
                </a:lnTo>
                <a:lnTo>
                  <a:pt x="931" y="435"/>
                </a:lnTo>
                <a:lnTo>
                  <a:pt x="933" y="440"/>
                </a:lnTo>
                <a:lnTo>
                  <a:pt x="936" y="447"/>
                </a:lnTo>
                <a:lnTo>
                  <a:pt x="937" y="460"/>
                </a:lnTo>
                <a:lnTo>
                  <a:pt x="939" y="472"/>
                </a:lnTo>
                <a:lnTo>
                  <a:pt x="943" y="481"/>
                </a:lnTo>
                <a:lnTo>
                  <a:pt x="946" y="492"/>
                </a:lnTo>
                <a:lnTo>
                  <a:pt x="950" y="503"/>
                </a:lnTo>
                <a:lnTo>
                  <a:pt x="952" y="511"/>
                </a:lnTo>
                <a:lnTo>
                  <a:pt x="951" y="515"/>
                </a:lnTo>
                <a:lnTo>
                  <a:pt x="951" y="519"/>
                </a:lnTo>
                <a:lnTo>
                  <a:pt x="949" y="523"/>
                </a:lnTo>
                <a:lnTo>
                  <a:pt x="946" y="529"/>
                </a:lnTo>
                <a:lnTo>
                  <a:pt x="942" y="534"/>
                </a:lnTo>
                <a:lnTo>
                  <a:pt x="937" y="538"/>
                </a:lnTo>
                <a:lnTo>
                  <a:pt x="931" y="543"/>
                </a:lnTo>
                <a:lnTo>
                  <a:pt x="924" y="548"/>
                </a:lnTo>
                <a:lnTo>
                  <a:pt x="909" y="556"/>
                </a:lnTo>
                <a:lnTo>
                  <a:pt x="895" y="564"/>
                </a:lnTo>
                <a:lnTo>
                  <a:pt x="889" y="569"/>
                </a:lnTo>
                <a:lnTo>
                  <a:pt x="886" y="573"/>
                </a:lnTo>
                <a:lnTo>
                  <a:pt x="882" y="577"/>
                </a:lnTo>
                <a:lnTo>
                  <a:pt x="880" y="581"/>
                </a:lnTo>
                <a:lnTo>
                  <a:pt x="879" y="586"/>
                </a:lnTo>
                <a:lnTo>
                  <a:pt x="879" y="591"/>
                </a:lnTo>
                <a:lnTo>
                  <a:pt x="879" y="595"/>
                </a:lnTo>
                <a:lnTo>
                  <a:pt x="880" y="601"/>
                </a:lnTo>
                <a:lnTo>
                  <a:pt x="886" y="614"/>
                </a:lnTo>
                <a:lnTo>
                  <a:pt x="893" y="629"/>
                </a:lnTo>
                <a:lnTo>
                  <a:pt x="901" y="643"/>
                </a:lnTo>
                <a:lnTo>
                  <a:pt x="907" y="652"/>
                </a:lnTo>
                <a:lnTo>
                  <a:pt x="909" y="657"/>
                </a:lnTo>
                <a:lnTo>
                  <a:pt x="911" y="661"/>
                </a:lnTo>
                <a:lnTo>
                  <a:pt x="911" y="665"/>
                </a:lnTo>
                <a:lnTo>
                  <a:pt x="911" y="669"/>
                </a:lnTo>
                <a:lnTo>
                  <a:pt x="909" y="674"/>
                </a:lnTo>
                <a:lnTo>
                  <a:pt x="908" y="677"/>
                </a:lnTo>
                <a:lnTo>
                  <a:pt x="905" y="681"/>
                </a:lnTo>
                <a:lnTo>
                  <a:pt x="901" y="683"/>
                </a:lnTo>
                <a:lnTo>
                  <a:pt x="892" y="688"/>
                </a:lnTo>
                <a:lnTo>
                  <a:pt x="884" y="693"/>
                </a:lnTo>
                <a:lnTo>
                  <a:pt x="881" y="695"/>
                </a:lnTo>
                <a:lnTo>
                  <a:pt x="877" y="699"/>
                </a:lnTo>
                <a:lnTo>
                  <a:pt x="875" y="703"/>
                </a:lnTo>
                <a:lnTo>
                  <a:pt x="873" y="711"/>
                </a:lnTo>
                <a:lnTo>
                  <a:pt x="870" y="723"/>
                </a:lnTo>
                <a:lnTo>
                  <a:pt x="869" y="730"/>
                </a:lnTo>
                <a:lnTo>
                  <a:pt x="869" y="732"/>
                </a:lnTo>
                <a:lnTo>
                  <a:pt x="867" y="734"/>
                </a:lnTo>
                <a:lnTo>
                  <a:pt x="863" y="737"/>
                </a:lnTo>
                <a:lnTo>
                  <a:pt x="858" y="738"/>
                </a:lnTo>
                <a:lnTo>
                  <a:pt x="846" y="740"/>
                </a:lnTo>
                <a:lnTo>
                  <a:pt x="836" y="740"/>
                </a:lnTo>
                <a:lnTo>
                  <a:pt x="824" y="740"/>
                </a:lnTo>
                <a:lnTo>
                  <a:pt x="812" y="740"/>
                </a:lnTo>
                <a:lnTo>
                  <a:pt x="806" y="742"/>
                </a:lnTo>
                <a:lnTo>
                  <a:pt x="801" y="744"/>
                </a:lnTo>
                <a:lnTo>
                  <a:pt x="798" y="746"/>
                </a:lnTo>
                <a:lnTo>
                  <a:pt x="795" y="749"/>
                </a:lnTo>
                <a:lnTo>
                  <a:pt x="793" y="753"/>
                </a:lnTo>
                <a:lnTo>
                  <a:pt x="792" y="757"/>
                </a:lnTo>
                <a:lnTo>
                  <a:pt x="792" y="762"/>
                </a:lnTo>
                <a:lnTo>
                  <a:pt x="793" y="766"/>
                </a:lnTo>
                <a:lnTo>
                  <a:pt x="794" y="778"/>
                </a:lnTo>
                <a:lnTo>
                  <a:pt x="796" y="791"/>
                </a:lnTo>
                <a:lnTo>
                  <a:pt x="796" y="799"/>
                </a:lnTo>
                <a:lnTo>
                  <a:pt x="795" y="805"/>
                </a:lnTo>
                <a:lnTo>
                  <a:pt x="793" y="809"/>
                </a:lnTo>
                <a:lnTo>
                  <a:pt x="789" y="814"/>
                </a:lnTo>
                <a:lnTo>
                  <a:pt x="777" y="819"/>
                </a:lnTo>
                <a:lnTo>
                  <a:pt x="761" y="825"/>
                </a:lnTo>
                <a:lnTo>
                  <a:pt x="754" y="828"/>
                </a:lnTo>
                <a:lnTo>
                  <a:pt x="747" y="832"/>
                </a:lnTo>
                <a:lnTo>
                  <a:pt x="742" y="837"/>
                </a:lnTo>
                <a:lnTo>
                  <a:pt x="738" y="841"/>
                </a:lnTo>
                <a:lnTo>
                  <a:pt x="735" y="853"/>
                </a:lnTo>
                <a:lnTo>
                  <a:pt x="731" y="864"/>
                </a:lnTo>
                <a:lnTo>
                  <a:pt x="730" y="870"/>
                </a:lnTo>
                <a:lnTo>
                  <a:pt x="728" y="875"/>
                </a:lnTo>
                <a:lnTo>
                  <a:pt x="724" y="879"/>
                </a:lnTo>
                <a:lnTo>
                  <a:pt x="720" y="884"/>
                </a:lnTo>
                <a:lnTo>
                  <a:pt x="711" y="892"/>
                </a:lnTo>
                <a:lnTo>
                  <a:pt x="703" y="898"/>
                </a:lnTo>
                <a:lnTo>
                  <a:pt x="700" y="901"/>
                </a:lnTo>
                <a:lnTo>
                  <a:pt x="697" y="906"/>
                </a:lnTo>
                <a:lnTo>
                  <a:pt x="694" y="910"/>
                </a:lnTo>
                <a:lnTo>
                  <a:pt x="693" y="916"/>
                </a:lnTo>
                <a:lnTo>
                  <a:pt x="692" y="933"/>
                </a:lnTo>
                <a:lnTo>
                  <a:pt x="692" y="955"/>
                </a:lnTo>
                <a:lnTo>
                  <a:pt x="692" y="978"/>
                </a:lnTo>
                <a:lnTo>
                  <a:pt x="692" y="996"/>
                </a:lnTo>
                <a:lnTo>
                  <a:pt x="692" y="1010"/>
                </a:lnTo>
                <a:lnTo>
                  <a:pt x="692" y="1022"/>
                </a:lnTo>
                <a:lnTo>
                  <a:pt x="692" y="1033"/>
                </a:lnTo>
                <a:lnTo>
                  <a:pt x="692" y="1043"/>
                </a:lnTo>
                <a:lnTo>
                  <a:pt x="693" y="1053"/>
                </a:lnTo>
                <a:lnTo>
                  <a:pt x="695" y="1059"/>
                </a:lnTo>
                <a:lnTo>
                  <a:pt x="700" y="1062"/>
                </a:lnTo>
                <a:lnTo>
                  <a:pt x="706" y="1067"/>
                </a:lnTo>
                <a:lnTo>
                  <a:pt x="709" y="1070"/>
                </a:lnTo>
                <a:lnTo>
                  <a:pt x="711" y="1073"/>
                </a:lnTo>
                <a:lnTo>
                  <a:pt x="713" y="1077"/>
                </a:lnTo>
                <a:lnTo>
                  <a:pt x="714" y="1081"/>
                </a:lnTo>
                <a:lnTo>
                  <a:pt x="716" y="1086"/>
                </a:lnTo>
                <a:lnTo>
                  <a:pt x="716" y="1091"/>
                </a:lnTo>
                <a:lnTo>
                  <a:pt x="713" y="1096"/>
                </a:lnTo>
                <a:lnTo>
                  <a:pt x="711" y="1100"/>
                </a:lnTo>
                <a:lnTo>
                  <a:pt x="703" y="1114"/>
                </a:lnTo>
                <a:lnTo>
                  <a:pt x="691" y="1131"/>
                </a:lnTo>
                <a:lnTo>
                  <a:pt x="676" y="1152"/>
                </a:lnTo>
                <a:lnTo>
                  <a:pt x="661" y="1171"/>
                </a:lnTo>
                <a:lnTo>
                  <a:pt x="648" y="1186"/>
                </a:lnTo>
                <a:lnTo>
                  <a:pt x="638" y="1197"/>
                </a:lnTo>
                <a:lnTo>
                  <a:pt x="630" y="1205"/>
                </a:lnTo>
                <a:lnTo>
                  <a:pt x="622" y="1210"/>
                </a:lnTo>
                <a:lnTo>
                  <a:pt x="612" y="1212"/>
                </a:lnTo>
                <a:lnTo>
                  <a:pt x="602" y="1213"/>
                </a:lnTo>
                <a:lnTo>
                  <a:pt x="591" y="1215"/>
                </a:lnTo>
                <a:lnTo>
                  <a:pt x="583" y="1215"/>
                </a:lnTo>
                <a:lnTo>
                  <a:pt x="575" y="1216"/>
                </a:lnTo>
                <a:lnTo>
                  <a:pt x="572" y="1218"/>
                </a:lnTo>
                <a:lnTo>
                  <a:pt x="572" y="1219"/>
                </a:lnTo>
                <a:lnTo>
                  <a:pt x="572" y="1222"/>
                </a:lnTo>
                <a:lnTo>
                  <a:pt x="573" y="1225"/>
                </a:lnTo>
                <a:lnTo>
                  <a:pt x="575" y="1229"/>
                </a:lnTo>
                <a:lnTo>
                  <a:pt x="580" y="1236"/>
                </a:lnTo>
                <a:lnTo>
                  <a:pt x="584" y="1243"/>
                </a:lnTo>
                <a:lnTo>
                  <a:pt x="584" y="1245"/>
                </a:lnTo>
                <a:lnTo>
                  <a:pt x="583" y="1248"/>
                </a:lnTo>
                <a:lnTo>
                  <a:pt x="581" y="1250"/>
                </a:lnTo>
                <a:lnTo>
                  <a:pt x="579" y="1251"/>
                </a:lnTo>
                <a:lnTo>
                  <a:pt x="569" y="1253"/>
                </a:lnTo>
                <a:lnTo>
                  <a:pt x="556" y="1254"/>
                </a:lnTo>
                <a:lnTo>
                  <a:pt x="549" y="1254"/>
                </a:lnTo>
                <a:lnTo>
                  <a:pt x="542" y="1255"/>
                </a:lnTo>
                <a:lnTo>
                  <a:pt x="535" y="1257"/>
                </a:lnTo>
                <a:lnTo>
                  <a:pt x="529" y="1261"/>
                </a:lnTo>
                <a:lnTo>
                  <a:pt x="518" y="1268"/>
                </a:lnTo>
                <a:lnTo>
                  <a:pt x="510" y="1274"/>
                </a:lnTo>
                <a:lnTo>
                  <a:pt x="506" y="1278"/>
                </a:lnTo>
                <a:lnTo>
                  <a:pt x="502" y="1280"/>
                </a:lnTo>
                <a:lnTo>
                  <a:pt x="496" y="1281"/>
                </a:lnTo>
                <a:lnTo>
                  <a:pt x="487" y="1282"/>
                </a:lnTo>
                <a:lnTo>
                  <a:pt x="472" y="1284"/>
                </a:lnTo>
                <a:lnTo>
                  <a:pt x="460" y="1284"/>
                </a:lnTo>
                <a:lnTo>
                  <a:pt x="457" y="1284"/>
                </a:lnTo>
                <a:lnTo>
                  <a:pt x="453" y="1285"/>
                </a:lnTo>
                <a:lnTo>
                  <a:pt x="451" y="1287"/>
                </a:lnTo>
                <a:lnTo>
                  <a:pt x="451" y="1291"/>
                </a:lnTo>
                <a:lnTo>
                  <a:pt x="451" y="1300"/>
                </a:lnTo>
                <a:lnTo>
                  <a:pt x="452" y="1310"/>
                </a:lnTo>
                <a:lnTo>
                  <a:pt x="451" y="1318"/>
                </a:lnTo>
                <a:lnTo>
                  <a:pt x="449" y="1325"/>
                </a:lnTo>
                <a:lnTo>
                  <a:pt x="447" y="1326"/>
                </a:lnTo>
                <a:lnTo>
                  <a:pt x="446" y="1327"/>
                </a:lnTo>
                <a:lnTo>
                  <a:pt x="445" y="1327"/>
                </a:lnTo>
                <a:lnTo>
                  <a:pt x="442" y="1327"/>
                </a:lnTo>
                <a:lnTo>
                  <a:pt x="439" y="1326"/>
                </a:lnTo>
                <a:lnTo>
                  <a:pt x="433" y="1325"/>
                </a:lnTo>
                <a:lnTo>
                  <a:pt x="429" y="1325"/>
                </a:lnTo>
                <a:lnTo>
                  <a:pt x="427" y="1326"/>
                </a:lnTo>
                <a:lnTo>
                  <a:pt x="426" y="1329"/>
                </a:lnTo>
                <a:lnTo>
                  <a:pt x="424" y="1331"/>
                </a:lnTo>
                <a:lnTo>
                  <a:pt x="423" y="1337"/>
                </a:lnTo>
                <a:lnTo>
                  <a:pt x="426" y="1344"/>
                </a:lnTo>
                <a:lnTo>
                  <a:pt x="428" y="1354"/>
                </a:lnTo>
                <a:lnTo>
                  <a:pt x="433" y="1368"/>
                </a:lnTo>
                <a:lnTo>
                  <a:pt x="435" y="1375"/>
                </a:lnTo>
                <a:lnTo>
                  <a:pt x="437" y="1382"/>
                </a:lnTo>
                <a:lnTo>
                  <a:pt x="441" y="1388"/>
                </a:lnTo>
                <a:lnTo>
                  <a:pt x="443" y="1393"/>
                </a:lnTo>
                <a:lnTo>
                  <a:pt x="451" y="1399"/>
                </a:lnTo>
                <a:lnTo>
                  <a:pt x="454" y="1405"/>
                </a:lnTo>
                <a:lnTo>
                  <a:pt x="454" y="1407"/>
                </a:lnTo>
                <a:lnTo>
                  <a:pt x="454" y="1410"/>
                </a:lnTo>
                <a:lnTo>
                  <a:pt x="453" y="1412"/>
                </a:lnTo>
                <a:lnTo>
                  <a:pt x="449" y="1414"/>
                </a:lnTo>
                <a:lnTo>
                  <a:pt x="440" y="1417"/>
                </a:lnTo>
                <a:lnTo>
                  <a:pt x="430" y="1417"/>
                </a:lnTo>
                <a:lnTo>
                  <a:pt x="427" y="1418"/>
                </a:lnTo>
                <a:lnTo>
                  <a:pt x="422" y="1418"/>
                </a:lnTo>
                <a:lnTo>
                  <a:pt x="418" y="1420"/>
                </a:lnTo>
                <a:lnTo>
                  <a:pt x="415" y="1423"/>
                </a:lnTo>
                <a:lnTo>
                  <a:pt x="403" y="1439"/>
                </a:lnTo>
                <a:lnTo>
                  <a:pt x="395" y="1452"/>
                </a:lnTo>
                <a:lnTo>
                  <a:pt x="392" y="1455"/>
                </a:lnTo>
                <a:lnTo>
                  <a:pt x="390" y="1456"/>
                </a:lnTo>
                <a:lnTo>
                  <a:pt x="389" y="1457"/>
                </a:lnTo>
                <a:lnTo>
                  <a:pt x="386" y="1457"/>
                </a:lnTo>
                <a:lnTo>
                  <a:pt x="382" y="1456"/>
                </a:lnTo>
                <a:lnTo>
                  <a:pt x="377" y="1453"/>
                </a:lnTo>
                <a:lnTo>
                  <a:pt x="372" y="1450"/>
                </a:lnTo>
                <a:lnTo>
                  <a:pt x="367" y="1449"/>
                </a:lnTo>
                <a:lnTo>
                  <a:pt x="365" y="1449"/>
                </a:lnTo>
                <a:lnTo>
                  <a:pt x="364" y="1450"/>
                </a:lnTo>
                <a:lnTo>
                  <a:pt x="361" y="1451"/>
                </a:lnTo>
                <a:lnTo>
                  <a:pt x="359" y="1455"/>
                </a:lnTo>
                <a:lnTo>
                  <a:pt x="355" y="1462"/>
                </a:lnTo>
                <a:lnTo>
                  <a:pt x="352" y="1467"/>
                </a:lnTo>
                <a:lnTo>
                  <a:pt x="351" y="1468"/>
                </a:lnTo>
                <a:lnTo>
                  <a:pt x="348" y="1468"/>
                </a:lnTo>
                <a:lnTo>
                  <a:pt x="345" y="1467"/>
                </a:lnTo>
                <a:lnTo>
                  <a:pt x="341" y="1464"/>
                </a:lnTo>
                <a:lnTo>
                  <a:pt x="333" y="1458"/>
                </a:lnTo>
                <a:lnTo>
                  <a:pt x="323" y="1453"/>
                </a:lnTo>
                <a:lnTo>
                  <a:pt x="319" y="1451"/>
                </a:lnTo>
                <a:lnTo>
                  <a:pt x="313" y="1450"/>
                </a:lnTo>
                <a:lnTo>
                  <a:pt x="307" y="1449"/>
                </a:lnTo>
                <a:lnTo>
                  <a:pt x="301" y="1449"/>
                </a:lnTo>
                <a:lnTo>
                  <a:pt x="295" y="1450"/>
                </a:lnTo>
                <a:lnTo>
                  <a:pt x="289" y="1451"/>
                </a:lnTo>
                <a:lnTo>
                  <a:pt x="285" y="1453"/>
                </a:lnTo>
                <a:lnTo>
                  <a:pt x="282" y="1456"/>
                </a:lnTo>
                <a:lnTo>
                  <a:pt x="279" y="1458"/>
                </a:lnTo>
                <a:lnTo>
                  <a:pt x="278" y="1462"/>
                </a:lnTo>
                <a:lnTo>
                  <a:pt x="278" y="1467"/>
                </a:lnTo>
                <a:lnTo>
                  <a:pt x="278" y="1471"/>
                </a:lnTo>
                <a:lnTo>
                  <a:pt x="278" y="1482"/>
                </a:lnTo>
                <a:lnTo>
                  <a:pt x="279" y="1494"/>
                </a:lnTo>
                <a:lnTo>
                  <a:pt x="279" y="1505"/>
                </a:lnTo>
                <a:lnTo>
                  <a:pt x="279" y="1514"/>
                </a:lnTo>
                <a:lnTo>
                  <a:pt x="279" y="1524"/>
                </a:lnTo>
                <a:lnTo>
                  <a:pt x="281" y="1532"/>
                </a:lnTo>
                <a:lnTo>
                  <a:pt x="283" y="1539"/>
                </a:lnTo>
                <a:lnTo>
                  <a:pt x="288" y="1546"/>
                </a:lnTo>
                <a:lnTo>
                  <a:pt x="292" y="1552"/>
                </a:lnTo>
                <a:lnTo>
                  <a:pt x="295" y="1558"/>
                </a:lnTo>
                <a:lnTo>
                  <a:pt x="295" y="1565"/>
                </a:lnTo>
                <a:lnTo>
                  <a:pt x="295" y="1571"/>
                </a:lnTo>
                <a:lnTo>
                  <a:pt x="294" y="1575"/>
                </a:lnTo>
                <a:lnTo>
                  <a:pt x="291" y="1576"/>
                </a:lnTo>
                <a:lnTo>
                  <a:pt x="289" y="1576"/>
                </a:lnTo>
                <a:lnTo>
                  <a:pt x="285" y="1576"/>
                </a:lnTo>
                <a:lnTo>
                  <a:pt x="277" y="1572"/>
                </a:lnTo>
                <a:lnTo>
                  <a:pt x="271" y="1569"/>
                </a:lnTo>
                <a:lnTo>
                  <a:pt x="265" y="1565"/>
                </a:lnTo>
                <a:lnTo>
                  <a:pt x="259" y="1564"/>
                </a:lnTo>
                <a:lnTo>
                  <a:pt x="256" y="1565"/>
                </a:lnTo>
                <a:lnTo>
                  <a:pt x="252" y="1566"/>
                </a:lnTo>
                <a:lnTo>
                  <a:pt x="250" y="1568"/>
                </a:lnTo>
                <a:lnTo>
                  <a:pt x="247" y="1571"/>
                </a:lnTo>
                <a:lnTo>
                  <a:pt x="244" y="1574"/>
                </a:lnTo>
                <a:lnTo>
                  <a:pt x="241" y="1576"/>
                </a:lnTo>
                <a:lnTo>
                  <a:pt x="238" y="1577"/>
                </a:lnTo>
                <a:lnTo>
                  <a:pt x="233" y="1578"/>
                </a:lnTo>
                <a:lnTo>
                  <a:pt x="226" y="1578"/>
                </a:lnTo>
                <a:lnTo>
                  <a:pt x="219" y="1576"/>
                </a:lnTo>
                <a:lnTo>
                  <a:pt x="212" y="1574"/>
                </a:lnTo>
                <a:lnTo>
                  <a:pt x="205" y="1571"/>
                </a:lnTo>
                <a:lnTo>
                  <a:pt x="201" y="1570"/>
                </a:lnTo>
                <a:lnTo>
                  <a:pt x="197" y="1571"/>
                </a:lnTo>
                <a:lnTo>
                  <a:pt x="194" y="1572"/>
                </a:lnTo>
                <a:lnTo>
                  <a:pt x="190" y="1576"/>
                </a:lnTo>
                <a:lnTo>
                  <a:pt x="184" y="1583"/>
                </a:lnTo>
                <a:lnTo>
                  <a:pt x="180" y="1588"/>
                </a:lnTo>
                <a:lnTo>
                  <a:pt x="177" y="1590"/>
                </a:lnTo>
                <a:lnTo>
                  <a:pt x="174" y="1591"/>
                </a:lnTo>
                <a:lnTo>
                  <a:pt x="170" y="1591"/>
                </a:lnTo>
                <a:lnTo>
                  <a:pt x="165" y="1591"/>
                </a:lnTo>
                <a:lnTo>
                  <a:pt x="153" y="1589"/>
                </a:lnTo>
                <a:lnTo>
                  <a:pt x="144" y="1587"/>
                </a:lnTo>
                <a:lnTo>
                  <a:pt x="139" y="1587"/>
                </a:lnTo>
                <a:lnTo>
                  <a:pt x="134" y="1588"/>
                </a:lnTo>
                <a:lnTo>
                  <a:pt x="131" y="1589"/>
                </a:lnTo>
                <a:lnTo>
                  <a:pt x="127" y="1593"/>
                </a:lnTo>
                <a:lnTo>
                  <a:pt x="124" y="1598"/>
                </a:lnTo>
                <a:lnTo>
                  <a:pt x="121" y="1603"/>
                </a:lnTo>
                <a:lnTo>
                  <a:pt x="119" y="1609"/>
                </a:lnTo>
                <a:lnTo>
                  <a:pt x="118" y="1616"/>
                </a:lnTo>
                <a:lnTo>
                  <a:pt x="114" y="1628"/>
                </a:lnTo>
                <a:lnTo>
                  <a:pt x="112" y="1640"/>
                </a:lnTo>
                <a:lnTo>
                  <a:pt x="109" y="1650"/>
                </a:lnTo>
                <a:lnTo>
                  <a:pt x="105" y="1659"/>
                </a:lnTo>
                <a:lnTo>
                  <a:pt x="100" y="1667"/>
                </a:lnTo>
                <a:lnTo>
                  <a:pt x="94" y="1675"/>
                </a:lnTo>
                <a:lnTo>
                  <a:pt x="89" y="1677"/>
                </a:lnTo>
                <a:lnTo>
                  <a:pt x="86" y="1679"/>
                </a:lnTo>
                <a:lnTo>
                  <a:pt x="81" y="1681"/>
                </a:lnTo>
                <a:lnTo>
                  <a:pt x="76" y="1683"/>
                </a:lnTo>
                <a:lnTo>
                  <a:pt x="65" y="1684"/>
                </a:lnTo>
                <a:lnTo>
                  <a:pt x="56" y="1688"/>
                </a:lnTo>
                <a:lnTo>
                  <a:pt x="51" y="1690"/>
                </a:lnTo>
                <a:lnTo>
                  <a:pt x="45" y="1694"/>
                </a:lnTo>
                <a:lnTo>
                  <a:pt x="40" y="1698"/>
                </a:lnTo>
                <a:lnTo>
                  <a:pt x="36" y="1703"/>
                </a:lnTo>
                <a:lnTo>
                  <a:pt x="38" y="1701"/>
                </a:lnTo>
                <a:lnTo>
                  <a:pt x="39" y="1701"/>
                </a:lnTo>
                <a:lnTo>
                  <a:pt x="39" y="1702"/>
                </a:lnTo>
                <a:lnTo>
                  <a:pt x="40" y="1705"/>
                </a:lnTo>
                <a:lnTo>
                  <a:pt x="42" y="1713"/>
                </a:lnTo>
                <a:lnTo>
                  <a:pt x="45" y="1720"/>
                </a:lnTo>
                <a:lnTo>
                  <a:pt x="50" y="1726"/>
                </a:lnTo>
                <a:lnTo>
                  <a:pt x="55" y="1730"/>
                </a:lnTo>
                <a:lnTo>
                  <a:pt x="56" y="1733"/>
                </a:lnTo>
                <a:lnTo>
                  <a:pt x="57" y="1736"/>
                </a:lnTo>
                <a:lnTo>
                  <a:pt x="58" y="1740"/>
                </a:lnTo>
                <a:lnTo>
                  <a:pt x="59" y="1745"/>
                </a:lnTo>
                <a:lnTo>
                  <a:pt x="59" y="1754"/>
                </a:lnTo>
                <a:lnTo>
                  <a:pt x="62" y="1760"/>
                </a:lnTo>
                <a:lnTo>
                  <a:pt x="64" y="1763"/>
                </a:lnTo>
                <a:lnTo>
                  <a:pt x="67" y="1763"/>
                </a:lnTo>
                <a:lnTo>
                  <a:pt x="70" y="1763"/>
                </a:lnTo>
                <a:lnTo>
                  <a:pt x="74" y="1760"/>
                </a:lnTo>
                <a:lnTo>
                  <a:pt x="80" y="1757"/>
                </a:lnTo>
                <a:lnTo>
                  <a:pt x="84" y="1755"/>
                </a:lnTo>
                <a:lnTo>
                  <a:pt x="89" y="1755"/>
                </a:lnTo>
                <a:lnTo>
                  <a:pt x="94" y="1757"/>
                </a:lnTo>
                <a:lnTo>
                  <a:pt x="99" y="1759"/>
                </a:lnTo>
                <a:lnTo>
                  <a:pt x="102" y="1761"/>
                </a:lnTo>
                <a:lnTo>
                  <a:pt x="105" y="1765"/>
                </a:lnTo>
                <a:lnTo>
                  <a:pt x="106" y="1770"/>
                </a:lnTo>
                <a:lnTo>
                  <a:pt x="105" y="1783"/>
                </a:lnTo>
                <a:lnTo>
                  <a:pt x="105" y="1795"/>
                </a:lnTo>
                <a:lnTo>
                  <a:pt x="106" y="1801"/>
                </a:lnTo>
                <a:lnTo>
                  <a:pt x="105" y="1805"/>
                </a:lnTo>
                <a:lnTo>
                  <a:pt x="103" y="1807"/>
                </a:lnTo>
                <a:lnTo>
                  <a:pt x="102" y="1808"/>
                </a:lnTo>
                <a:lnTo>
                  <a:pt x="100" y="1808"/>
                </a:lnTo>
                <a:lnTo>
                  <a:pt x="96" y="1808"/>
                </a:lnTo>
                <a:lnTo>
                  <a:pt x="86" y="1807"/>
                </a:lnTo>
                <a:lnTo>
                  <a:pt x="73" y="1808"/>
                </a:lnTo>
                <a:lnTo>
                  <a:pt x="58" y="1808"/>
                </a:lnTo>
                <a:lnTo>
                  <a:pt x="49" y="1808"/>
                </a:lnTo>
                <a:lnTo>
                  <a:pt x="46" y="1809"/>
                </a:lnTo>
                <a:lnTo>
                  <a:pt x="44" y="1809"/>
                </a:lnTo>
                <a:lnTo>
                  <a:pt x="43" y="1810"/>
                </a:lnTo>
                <a:lnTo>
                  <a:pt x="42" y="1812"/>
                </a:lnTo>
                <a:lnTo>
                  <a:pt x="42" y="1817"/>
                </a:lnTo>
                <a:lnTo>
                  <a:pt x="43" y="1823"/>
                </a:lnTo>
                <a:lnTo>
                  <a:pt x="44" y="1831"/>
                </a:lnTo>
                <a:lnTo>
                  <a:pt x="44" y="1845"/>
                </a:lnTo>
                <a:lnTo>
                  <a:pt x="43" y="1858"/>
                </a:lnTo>
                <a:lnTo>
                  <a:pt x="42" y="1871"/>
                </a:lnTo>
                <a:lnTo>
                  <a:pt x="40" y="1881"/>
                </a:lnTo>
                <a:lnTo>
                  <a:pt x="38" y="1887"/>
                </a:lnTo>
                <a:lnTo>
                  <a:pt x="35" y="1892"/>
                </a:lnTo>
                <a:lnTo>
                  <a:pt x="30" y="1894"/>
                </a:lnTo>
                <a:lnTo>
                  <a:pt x="24" y="1896"/>
                </a:lnTo>
                <a:lnTo>
                  <a:pt x="18" y="1897"/>
                </a:lnTo>
                <a:lnTo>
                  <a:pt x="15" y="1898"/>
                </a:lnTo>
                <a:lnTo>
                  <a:pt x="13" y="1899"/>
                </a:lnTo>
                <a:lnTo>
                  <a:pt x="11" y="1902"/>
                </a:lnTo>
                <a:lnTo>
                  <a:pt x="8" y="1904"/>
                </a:lnTo>
                <a:lnTo>
                  <a:pt x="5" y="1913"/>
                </a:lnTo>
                <a:lnTo>
                  <a:pt x="2" y="1927"/>
                </a:lnTo>
                <a:lnTo>
                  <a:pt x="1" y="1943"/>
                </a:lnTo>
                <a:lnTo>
                  <a:pt x="0" y="1960"/>
                </a:lnTo>
                <a:lnTo>
                  <a:pt x="0" y="1991"/>
                </a:lnTo>
                <a:lnTo>
                  <a:pt x="0" y="2006"/>
                </a:lnTo>
                <a:lnTo>
                  <a:pt x="2" y="2016"/>
                </a:lnTo>
                <a:lnTo>
                  <a:pt x="5" y="2025"/>
                </a:lnTo>
                <a:lnTo>
                  <a:pt x="8" y="2034"/>
                </a:lnTo>
                <a:lnTo>
                  <a:pt x="13" y="2043"/>
                </a:lnTo>
                <a:lnTo>
                  <a:pt x="20" y="2058"/>
                </a:lnTo>
                <a:lnTo>
                  <a:pt x="26" y="2073"/>
                </a:lnTo>
                <a:lnTo>
                  <a:pt x="27" y="2081"/>
                </a:lnTo>
                <a:lnTo>
                  <a:pt x="29" y="2088"/>
                </a:lnTo>
                <a:lnTo>
                  <a:pt x="29" y="2095"/>
                </a:lnTo>
                <a:lnTo>
                  <a:pt x="27" y="2100"/>
                </a:lnTo>
                <a:lnTo>
                  <a:pt x="27" y="2106"/>
                </a:lnTo>
                <a:lnTo>
                  <a:pt x="27" y="2111"/>
                </a:lnTo>
                <a:lnTo>
                  <a:pt x="29" y="2116"/>
                </a:lnTo>
                <a:lnTo>
                  <a:pt x="30" y="2120"/>
                </a:lnTo>
                <a:lnTo>
                  <a:pt x="45" y="2150"/>
                </a:lnTo>
                <a:lnTo>
                  <a:pt x="57" y="2180"/>
                </a:lnTo>
                <a:lnTo>
                  <a:pt x="69" y="2206"/>
                </a:lnTo>
                <a:lnTo>
                  <a:pt x="78" y="2231"/>
                </a:lnTo>
                <a:lnTo>
                  <a:pt x="87" y="2252"/>
                </a:lnTo>
                <a:lnTo>
                  <a:pt x="93" y="2268"/>
                </a:lnTo>
                <a:lnTo>
                  <a:pt x="99" y="2280"/>
                </a:lnTo>
                <a:lnTo>
                  <a:pt x="102" y="2286"/>
                </a:lnTo>
                <a:lnTo>
                  <a:pt x="108" y="2287"/>
                </a:lnTo>
                <a:lnTo>
                  <a:pt x="114" y="2287"/>
                </a:lnTo>
                <a:lnTo>
                  <a:pt x="120" y="2286"/>
                </a:lnTo>
                <a:lnTo>
                  <a:pt x="125" y="2282"/>
                </a:lnTo>
                <a:lnTo>
                  <a:pt x="137" y="2275"/>
                </a:lnTo>
                <a:lnTo>
                  <a:pt x="149" y="2270"/>
                </a:lnTo>
                <a:lnTo>
                  <a:pt x="158" y="2269"/>
                </a:lnTo>
                <a:lnTo>
                  <a:pt x="168" y="2268"/>
                </a:lnTo>
                <a:lnTo>
                  <a:pt x="171" y="2268"/>
                </a:lnTo>
                <a:lnTo>
                  <a:pt x="175" y="2268"/>
                </a:lnTo>
                <a:lnTo>
                  <a:pt x="178" y="2270"/>
                </a:lnTo>
                <a:lnTo>
                  <a:pt x="181" y="2272"/>
                </a:lnTo>
                <a:lnTo>
                  <a:pt x="185" y="2275"/>
                </a:lnTo>
                <a:lnTo>
                  <a:pt x="190" y="2278"/>
                </a:lnTo>
                <a:lnTo>
                  <a:pt x="196" y="2281"/>
                </a:lnTo>
                <a:lnTo>
                  <a:pt x="202" y="2282"/>
                </a:lnTo>
                <a:lnTo>
                  <a:pt x="209" y="2283"/>
                </a:lnTo>
                <a:lnTo>
                  <a:pt x="215" y="2283"/>
                </a:lnTo>
                <a:lnTo>
                  <a:pt x="221" y="2282"/>
                </a:lnTo>
                <a:lnTo>
                  <a:pt x="226" y="2280"/>
                </a:lnTo>
                <a:lnTo>
                  <a:pt x="234" y="2275"/>
                </a:lnTo>
                <a:lnTo>
                  <a:pt x="244" y="2271"/>
                </a:lnTo>
                <a:lnTo>
                  <a:pt x="254" y="2268"/>
                </a:lnTo>
                <a:lnTo>
                  <a:pt x="265" y="2264"/>
                </a:lnTo>
                <a:lnTo>
                  <a:pt x="288" y="2259"/>
                </a:lnTo>
                <a:lnTo>
                  <a:pt x="309" y="2252"/>
                </a:lnTo>
                <a:lnTo>
                  <a:pt x="315" y="2249"/>
                </a:lnTo>
                <a:lnTo>
                  <a:pt x="322" y="2244"/>
                </a:lnTo>
                <a:lnTo>
                  <a:pt x="328" y="2238"/>
                </a:lnTo>
                <a:lnTo>
                  <a:pt x="333" y="2232"/>
                </a:lnTo>
                <a:lnTo>
                  <a:pt x="342" y="2218"/>
                </a:lnTo>
                <a:lnTo>
                  <a:pt x="348" y="2206"/>
                </a:lnTo>
                <a:lnTo>
                  <a:pt x="352" y="2195"/>
                </a:lnTo>
                <a:lnTo>
                  <a:pt x="353" y="2183"/>
                </a:lnTo>
                <a:lnTo>
                  <a:pt x="353" y="2174"/>
                </a:lnTo>
                <a:lnTo>
                  <a:pt x="352" y="2165"/>
                </a:lnTo>
                <a:lnTo>
                  <a:pt x="351" y="2161"/>
                </a:lnTo>
                <a:lnTo>
                  <a:pt x="350" y="2157"/>
                </a:lnTo>
                <a:lnTo>
                  <a:pt x="347" y="2152"/>
                </a:lnTo>
                <a:lnTo>
                  <a:pt x="344" y="2149"/>
                </a:lnTo>
                <a:lnTo>
                  <a:pt x="341" y="2146"/>
                </a:lnTo>
                <a:lnTo>
                  <a:pt x="336" y="2144"/>
                </a:lnTo>
                <a:lnTo>
                  <a:pt x="333" y="2142"/>
                </a:lnTo>
                <a:lnTo>
                  <a:pt x="328" y="2142"/>
                </a:lnTo>
                <a:lnTo>
                  <a:pt x="320" y="2140"/>
                </a:lnTo>
                <a:lnTo>
                  <a:pt x="313" y="2138"/>
                </a:lnTo>
                <a:lnTo>
                  <a:pt x="310" y="2136"/>
                </a:lnTo>
                <a:lnTo>
                  <a:pt x="308" y="2133"/>
                </a:lnTo>
                <a:lnTo>
                  <a:pt x="306" y="2130"/>
                </a:lnTo>
                <a:lnTo>
                  <a:pt x="304" y="2126"/>
                </a:lnTo>
                <a:lnTo>
                  <a:pt x="302" y="2120"/>
                </a:lnTo>
                <a:lnTo>
                  <a:pt x="300" y="2114"/>
                </a:lnTo>
                <a:lnTo>
                  <a:pt x="297" y="2111"/>
                </a:lnTo>
                <a:lnTo>
                  <a:pt x="295" y="2108"/>
                </a:lnTo>
                <a:lnTo>
                  <a:pt x="291" y="2108"/>
                </a:lnTo>
                <a:lnTo>
                  <a:pt x="288" y="2111"/>
                </a:lnTo>
                <a:lnTo>
                  <a:pt x="285" y="2113"/>
                </a:lnTo>
                <a:lnTo>
                  <a:pt x="282" y="2117"/>
                </a:lnTo>
                <a:lnTo>
                  <a:pt x="278" y="2119"/>
                </a:lnTo>
                <a:lnTo>
                  <a:pt x="276" y="2120"/>
                </a:lnTo>
                <a:lnTo>
                  <a:pt x="273" y="2120"/>
                </a:lnTo>
                <a:lnTo>
                  <a:pt x="269" y="2119"/>
                </a:lnTo>
                <a:lnTo>
                  <a:pt x="264" y="2117"/>
                </a:lnTo>
                <a:lnTo>
                  <a:pt x="259" y="2113"/>
                </a:lnTo>
                <a:lnTo>
                  <a:pt x="258" y="2112"/>
                </a:lnTo>
                <a:lnTo>
                  <a:pt x="258" y="2110"/>
                </a:lnTo>
                <a:lnTo>
                  <a:pt x="258" y="2106"/>
                </a:lnTo>
                <a:lnTo>
                  <a:pt x="260" y="2104"/>
                </a:lnTo>
                <a:lnTo>
                  <a:pt x="264" y="2098"/>
                </a:lnTo>
                <a:lnTo>
                  <a:pt x="268" y="2092"/>
                </a:lnTo>
                <a:lnTo>
                  <a:pt x="269" y="2089"/>
                </a:lnTo>
                <a:lnTo>
                  <a:pt x="270" y="2086"/>
                </a:lnTo>
                <a:lnTo>
                  <a:pt x="270" y="2082"/>
                </a:lnTo>
                <a:lnTo>
                  <a:pt x="270" y="2077"/>
                </a:lnTo>
                <a:lnTo>
                  <a:pt x="269" y="2070"/>
                </a:lnTo>
                <a:lnTo>
                  <a:pt x="268" y="2066"/>
                </a:lnTo>
                <a:lnTo>
                  <a:pt x="269" y="2062"/>
                </a:lnTo>
                <a:lnTo>
                  <a:pt x="271" y="2061"/>
                </a:lnTo>
                <a:lnTo>
                  <a:pt x="275" y="2060"/>
                </a:lnTo>
                <a:lnTo>
                  <a:pt x="278" y="2060"/>
                </a:lnTo>
                <a:lnTo>
                  <a:pt x="281" y="2060"/>
                </a:lnTo>
                <a:lnTo>
                  <a:pt x="282" y="2062"/>
                </a:lnTo>
                <a:lnTo>
                  <a:pt x="283" y="2066"/>
                </a:lnTo>
                <a:lnTo>
                  <a:pt x="283" y="2070"/>
                </a:lnTo>
                <a:lnTo>
                  <a:pt x="283" y="2075"/>
                </a:lnTo>
                <a:lnTo>
                  <a:pt x="284" y="2079"/>
                </a:lnTo>
                <a:lnTo>
                  <a:pt x="285" y="2082"/>
                </a:lnTo>
                <a:lnTo>
                  <a:pt x="287" y="2083"/>
                </a:lnTo>
                <a:lnTo>
                  <a:pt x="290" y="2086"/>
                </a:lnTo>
                <a:lnTo>
                  <a:pt x="294" y="2086"/>
                </a:lnTo>
                <a:lnTo>
                  <a:pt x="296" y="2085"/>
                </a:lnTo>
                <a:lnTo>
                  <a:pt x="297" y="2082"/>
                </a:lnTo>
                <a:lnTo>
                  <a:pt x="297" y="2077"/>
                </a:lnTo>
                <a:lnTo>
                  <a:pt x="298" y="2073"/>
                </a:lnTo>
                <a:lnTo>
                  <a:pt x="297" y="2061"/>
                </a:lnTo>
                <a:lnTo>
                  <a:pt x="296" y="2050"/>
                </a:lnTo>
                <a:lnTo>
                  <a:pt x="294" y="2045"/>
                </a:lnTo>
                <a:lnTo>
                  <a:pt x="292" y="2042"/>
                </a:lnTo>
                <a:lnTo>
                  <a:pt x="290" y="2039"/>
                </a:lnTo>
                <a:lnTo>
                  <a:pt x="288" y="2036"/>
                </a:lnTo>
                <a:lnTo>
                  <a:pt x="285" y="2035"/>
                </a:lnTo>
                <a:lnTo>
                  <a:pt x="281" y="2034"/>
                </a:lnTo>
                <a:lnTo>
                  <a:pt x="277" y="2032"/>
                </a:lnTo>
                <a:lnTo>
                  <a:pt x="271" y="2032"/>
                </a:lnTo>
                <a:lnTo>
                  <a:pt x="259" y="2032"/>
                </a:lnTo>
                <a:lnTo>
                  <a:pt x="246" y="2031"/>
                </a:lnTo>
                <a:lnTo>
                  <a:pt x="234" y="2031"/>
                </a:lnTo>
                <a:lnTo>
                  <a:pt x="225" y="2030"/>
                </a:lnTo>
                <a:lnTo>
                  <a:pt x="219" y="2029"/>
                </a:lnTo>
                <a:lnTo>
                  <a:pt x="215" y="2026"/>
                </a:lnTo>
                <a:lnTo>
                  <a:pt x="214" y="2022"/>
                </a:lnTo>
                <a:lnTo>
                  <a:pt x="214" y="2016"/>
                </a:lnTo>
                <a:lnTo>
                  <a:pt x="214" y="2005"/>
                </a:lnTo>
                <a:lnTo>
                  <a:pt x="214" y="1987"/>
                </a:lnTo>
                <a:lnTo>
                  <a:pt x="215" y="1967"/>
                </a:lnTo>
                <a:lnTo>
                  <a:pt x="216" y="1946"/>
                </a:lnTo>
                <a:lnTo>
                  <a:pt x="219" y="1936"/>
                </a:lnTo>
                <a:lnTo>
                  <a:pt x="221" y="1929"/>
                </a:lnTo>
                <a:lnTo>
                  <a:pt x="225" y="1923"/>
                </a:lnTo>
                <a:lnTo>
                  <a:pt x="229" y="1917"/>
                </a:lnTo>
                <a:lnTo>
                  <a:pt x="234" y="1913"/>
                </a:lnTo>
                <a:lnTo>
                  <a:pt x="240" y="1911"/>
                </a:lnTo>
                <a:lnTo>
                  <a:pt x="245" y="1910"/>
                </a:lnTo>
                <a:lnTo>
                  <a:pt x="251" y="1910"/>
                </a:lnTo>
                <a:lnTo>
                  <a:pt x="257" y="1912"/>
                </a:lnTo>
                <a:lnTo>
                  <a:pt x="263" y="1916"/>
                </a:lnTo>
                <a:lnTo>
                  <a:pt x="264" y="1919"/>
                </a:lnTo>
                <a:lnTo>
                  <a:pt x="265" y="1924"/>
                </a:lnTo>
                <a:lnTo>
                  <a:pt x="266" y="1930"/>
                </a:lnTo>
                <a:lnTo>
                  <a:pt x="265" y="1937"/>
                </a:lnTo>
                <a:lnTo>
                  <a:pt x="264" y="1944"/>
                </a:lnTo>
                <a:lnTo>
                  <a:pt x="262" y="1950"/>
                </a:lnTo>
                <a:lnTo>
                  <a:pt x="258" y="1956"/>
                </a:lnTo>
                <a:lnTo>
                  <a:pt x="256" y="1961"/>
                </a:lnTo>
                <a:lnTo>
                  <a:pt x="250" y="1967"/>
                </a:lnTo>
                <a:lnTo>
                  <a:pt x="247" y="1971"/>
                </a:lnTo>
                <a:lnTo>
                  <a:pt x="247" y="1974"/>
                </a:lnTo>
                <a:lnTo>
                  <a:pt x="250" y="1975"/>
                </a:lnTo>
                <a:lnTo>
                  <a:pt x="253" y="1976"/>
                </a:lnTo>
                <a:lnTo>
                  <a:pt x="258" y="1976"/>
                </a:lnTo>
                <a:lnTo>
                  <a:pt x="268" y="1976"/>
                </a:lnTo>
                <a:lnTo>
                  <a:pt x="275" y="1975"/>
                </a:lnTo>
                <a:lnTo>
                  <a:pt x="284" y="1972"/>
                </a:lnTo>
                <a:lnTo>
                  <a:pt x="295" y="1967"/>
                </a:lnTo>
                <a:lnTo>
                  <a:pt x="304" y="1963"/>
                </a:lnTo>
                <a:lnTo>
                  <a:pt x="314" y="1962"/>
                </a:lnTo>
                <a:lnTo>
                  <a:pt x="320" y="1962"/>
                </a:lnTo>
                <a:lnTo>
                  <a:pt x="323" y="1962"/>
                </a:lnTo>
                <a:lnTo>
                  <a:pt x="327" y="1963"/>
                </a:lnTo>
                <a:lnTo>
                  <a:pt x="329" y="1966"/>
                </a:lnTo>
                <a:lnTo>
                  <a:pt x="332" y="1973"/>
                </a:lnTo>
                <a:lnTo>
                  <a:pt x="335" y="1980"/>
                </a:lnTo>
                <a:lnTo>
                  <a:pt x="338" y="1985"/>
                </a:lnTo>
                <a:lnTo>
                  <a:pt x="340" y="1988"/>
                </a:lnTo>
                <a:lnTo>
                  <a:pt x="344" y="1991"/>
                </a:lnTo>
                <a:lnTo>
                  <a:pt x="347" y="1992"/>
                </a:lnTo>
                <a:lnTo>
                  <a:pt x="351" y="1992"/>
                </a:lnTo>
                <a:lnTo>
                  <a:pt x="353" y="1992"/>
                </a:lnTo>
                <a:lnTo>
                  <a:pt x="355" y="1991"/>
                </a:lnTo>
                <a:lnTo>
                  <a:pt x="358" y="1987"/>
                </a:lnTo>
                <a:lnTo>
                  <a:pt x="364" y="1973"/>
                </a:lnTo>
                <a:lnTo>
                  <a:pt x="366" y="1961"/>
                </a:lnTo>
                <a:lnTo>
                  <a:pt x="367" y="1956"/>
                </a:lnTo>
                <a:lnTo>
                  <a:pt x="367" y="1952"/>
                </a:lnTo>
                <a:lnTo>
                  <a:pt x="366" y="1948"/>
                </a:lnTo>
                <a:lnTo>
                  <a:pt x="365" y="1944"/>
                </a:lnTo>
                <a:lnTo>
                  <a:pt x="360" y="1940"/>
                </a:lnTo>
                <a:lnTo>
                  <a:pt x="355" y="1936"/>
                </a:lnTo>
                <a:lnTo>
                  <a:pt x="348" y="1934"/>
                </a:lnTo>
                <a:lnTo>
                  <a:pt x="340" y="1931"/>
                </a:lnTo>
                <a:lnTo>
                  <a:pt x="323" y="1929"/>
                </a:lnTo>
                <a:lnTo>
                  <a:pt x="308" y="1928"/>
                </a:lnTo>
                <a:lnTo>
                  <a:pt x="301" y="1925"/>
                </a:lnTo>
                <a:lnTo>
                  <a:pt x="296" y="1922"/>
                </a:lnTo>
                <a:lnTo>
                  <a:pt x="294" y="1921"/>
                </a:lnTo>
                <a:lnTo>
                  <a:pt x="291" y="1918"/>
                </a:lnTo>
                <a:lnTo>
                  <a:pt x="290" y="1915"/>
                </a:lnTo>
                <a:lnTo>
                  <a:pt x="290" y="1911"/>
                </a:lnTo>
                <a:lnTo>
                  <a:pt x="290" y="1903"/>
                </a:lnTo>
                <a:lnTo>
                  <a:pt x="294" y="1894"/>
                </a:lnTo>
                <a:lnTo>
                  <a:pt x="297" y="1887"/>
                </a:lnTo>
                <a:lnTo>
                  <a:pt x="300" y="1880"/>
                </a:lnTo>
                <a:lnTo>
                  <a:pt x="301" y="1872"/>
                </a:lnTo>
                <a:lnTo>
                  <a:pt x="301" y="1865"/>
                </a:lnTo>
                <a:lnTo>
                  <a:pt x="300" y="1859"/>
                </a:lnTo>
                <a:lnTo>
                  <a:pt x="297" y="1852"/>
                </a:lnTo>
                <a:lnTo>
                  <a:pt x="295" y="1845"/>
                </a:lnTo>
                <a:lnTo>
                  <a:pt x="292" y="1840"/>
                </a:lnTo>
                <a:lnTo>
                  <a:pt x="290" y="1833"/>
                </a:lnTo>
                <a:lnTo>
                  <a:pt x="290" y="1823"/>
                </a:lnTo>
                <a:lnTo>
                  <a:pt x="290" y="1812"/>
                </a:lnTo>
                <a:lnTo>
                  <a:pt x="292" y="1802"/>
                </a:lnTo>
                <a:lnTo>
                  <a:pt x="294" y="1798"/>
                </a:lnTo>
                <a:lnTo>
                  <a:pt x="297" y="1795"/>
                </a:lnTo>
                <a:lnTo>
                  <a:pt x="301" y="1791"/>
                </a:lnTo>
                <a:lnTo>
                  <a:pt x="307" y="1790"/>
                </a:lnTo>
                <a:lnTo>
                  <a:pt x="316" y="1787"/>
                </a:lnTo>
                <a:lnTo>
                  <a:pt x="322" y="1787"/>
                </a:lnTo>
                <a:lnTo>
                  <a:pt x="325" y="1789"/>
                </a:lnTo>
                <a:lnTo>
                  <a:pt x="325" y="1790"/>
                </a:lnTo>
                <a:lnTo>
                  <a:pt x="325" y="1792"/>
                </a:lnTo>
                <a:lnTo>
                  <a:pt x="322" y="1796"/>
                </a:lnTo>
                <a:lnTo>
                  <a:pt x="319" y="1803"/>
                </a:lnTo>
                <a:lnTo>
                  <a:pt x="316" y="1808"/>
                </a:lnTo>
                <a:lnTo>
                  <a:pt x="314" y="1814"/>
                </a:lnTo>
                <a:lnTo>
                  <a:pt x="314" y="1821"/>
                </a:lnTo>
                <a:lnTo>
                  <a:pt x="314" y="1824"/>
                </a:lnTo>
                <a:lnTo>
                  <a:pt x="315" y="1827"/>
                </a:lnTo>
                <a:lnTo>
                  <a:pt x="316" y="1828"/>
                </a:lnTo>
                <a:lnTo>
                  <a:pt x="319" y="1828"/>
                </a:lnTo>
                <a:lnTo>
                  <a:pt x="321" y="1828"/>
                </a:lnTo>
                <a:lnTo>
                  <a:pt x="323" y="1827"/>
                </a:lnTo>
                <a:lnTo>
                  <a:pt x="326" y="1824"/>
                </a:lnTo>
                <a:lnTo>
                  <a:pt x="327" y="1821"/>
                </a:lnTo>
                <a:lnTo>
                  <a:pt x="329" y="1817"/>
                </a:lnTo>
                <a:lnTo>
                  <a:pt x="332" y="1816"/>
                </a:lnTo>
                <a:lnTo>
                  <a:pt x="333" y="1816"/>
                </a:lnTo>
                <a:lnTo>
                  <a:pt x="334" y="1816"/>
                </a:lnTo>
                <a:lnTo>
                  <a:pt x="335" y="1821"/>
                </a:lnTo>
                <a:lnTo>
                  <a:pt x="336" y="1827"/>
                </a:lnTo>
                <a:lnTo>
                  <a:pt x="336" y="1830"/>
                </a:lnTo>
                <a:lnTo>
                  <a:pt x="336" y="1834"/>
                </a:lnTo>
                <a:lnTo>
                  <a:pt x="335" y="1837"/>
                </a:lnTo>
                <a:lnTo>
                  <a:pt x="333" y="1841"/>
                </a:lnTo>
                <a:lnTo>
                  <a:pt x="329" y="1845"/>
                </a:lnTo>
                <a:lnTo>
                  <a:pt x="325" y="1847"/>
                </a:lnTo>
                <a:lnTo>
                  <a:pt x="321" y="1849"/>
                </a:lnTo>
                <a:lnTo>
                  <a:pt x="320" y="1854"/>
                </a:lnTo>
                <a:lnTo>
                  <a:pt x="320" y="1859"/>
                </a:lnTo>
                <a:lnTo>
                  <a:pt x="322" y="1862"/>
                </a:lnTo>
                <a:lnTo>
                  <a:pt x="326" y="1865"/>
                </a:lnTo>
                <a:lnTo>
                  <a:pt x="331" y="1865"/>
                </a:lnTo>
                <a:lnTo>
                  <a:pt x="342" y="1858"/>
                </a:lnTo>
                <a:lnTo>
                  <a:pt x="355" y="1849"/>
                </a:lnTo>
                <a:lnTo>
                  <a:pt x="361" y="1848"/>
                </a:lnTo>
                <a:lnTo>
                  <a:pt x="366" y="1847"/>
                </a:lnTo>
                <a:lnTo>
                  <a:pt x="371" y="1847"/>
                </a:lnTo>
                <a:lnTo>
                  <a:pt x="374" y="1848"/>
                </a:lnTo>
                <a:lnTo>
                  <a:pt x="378" y="1849"/>
                </a:lnTo>
                <a:lnTo>
                  <a:pt x="380" y="1852"/>
                </a:lnTo>
                <a:lnTo>
                  <a:pt x="383" y="1854"/>
                </a:lnTo>
                <a:lnTo>
                  <a:pt x="384" y="1858"/>
                </a:lnTo>
                <a:lnTo>
                  <a:pt x="384" y="1861"/>
                </a:lnTo>
                <a:lnTo>
                  <a:pt x="384" y="1865"/>
                </a:lnTo>
                <a:lnTo>
                  <a:pt x="383" y="1867"/>
                </a:lnTo>
                <a:lnTo>
                  <a:pt x="382" y="1871"/>
                </a:lnTo>
                <a:lnTo>
                  <a:pt x="379" y="1874"/>
                </a:lnTo>
                <a:lnTo>
                  <a:pt x="376" y="1877"/>
                </a:lnTo>
                <a:lnTo>
                  <a:pt x="372" y="1878"/>
                </a:lnTo>
                <a:lnTo>
                  <a:pt x="367" y="1879"/>
                </a:lnTo>
                <a:lnTo>
                  <a:pt x="354" y="1880"/>
                </a:lnTo>
                <a:lnTo>
                  <a:pt x="341" y="1881"/>
                </a:lnTo>
                <a:lnTo>
                  <a:pt x="335" y="1883"/>
                </a:lnTo>
                <a:lnTo>
                  <a:pt x="331" y="1884"/>
                </a:lnTo>
                <a:lnTo>
                  <a:pt x="327" y="1886"/>
                </a:lnTo>
                <a:lnTo>
                  <a:pt x="325" y="1889"/>
                </a:lnTo>
                <a:lnTo>
                  <a:pt x="325" y="1891"/>
                </a:lnTo>
                <a:lnTo>
                  <a:pt x="326" y="1892"/>
                </a:lnTo>
                <a:lnTo>
                  <a:pt x="327" y="1894"/>
                </a:lnTo>
                <a:lnTo>
                  <a:pt x="329" y="1897"/>
                </a:lnTo>
                <a:lnTo>
                  <a:pt x="335" y="1903"/>
                </a:lnTo>
                <a:lnTo>
                  <a:pt x="342" y="1909"/>
                </a:lnTo>
                <a:lnTo>
                  <a:pt x="351" y="1913"/>
                </a:lnTo>
                <a:lnTo>
                  <a:pt x="360" y="1917"/>
                </a:lnTo>
                <a:lnTo>
                  <a:pt x="367" y="1919"/>
                </a:lnTo>
                <a:lnTo>
                  <a:pt x="373" y="1921"/>
                </a:lnTo>
                <a:lnTo>
                  <a:pt x="378" y="1918"/>
                </a:lnTo>
                <a:lnTo>
                  <a:pt x="382" y="1916"/>
                </a:lnTo>
                <a:lnTo>
                  <a:pt x="385" y="1911"/>
                </a:lnTo>
                <a:lnTo>
                  <a:pt x="388" y="1905"/>
                </a:lnTo>
                <a:lnTo>
                  <a:pt x="394" y="1892"/>
                </a:lnTo>
                <a:lnTo>
                  <a:pt x="397" y="1881"/>
                </a:lnTo>
                <a:lnTo>
                  <a:pt x="403" y="1860"/>
                </a:lnTo>
                <a:lnTo>
                  <a:pt x="410" y="1843"/>
                </a:lnTo>
                <a:lnTo>
                  <a:pt x="417" y="1829"/>
                </a:lnTo>
                <a:lnTo>
                  <a:pt x="424" y="1818"/>
                </a:lnTo>
                <a:lnTo>
                  <a:pt x="432" y="1811"/>
                </a:lnTo>
                <a:lnTo>
                  <a:pt x="439" y="1805"/>
                </a:lnTo>
                <a:lnTo>
                  <a:pt x="446" y="1802"/>
                </a:lnTo>
                <a:lnTo>
                  <a:pt x="453" y="1799"/>
                </a:lnTo>
                <a:lnTo>
                  <a:pt x="468" y="1798"/>
                </a:lnTo>
                <a:lnTo>
                  <a:pt x="483" y="1797"/>
                </a:lnTo>
                <a:lnTo>
                  <a:pt x="489" y="1797"/>
                </a:lnTo>
                <a:lnTo>
                  <a:pt x="496" y="1795"/>
                </a:lnTo>
                <a:lnTo>
                  <a:pt x="502" y="1792"/>
                </a:lnTo>
                <a:lnTo>
                  <a:pt x="508" y="1787"/>
                </a:lnTo>
                <a:lnTo>
                  <a:pt x="515" y="1780"/>
                </a:lnTo>
                <a:lnTo>
                  <a:pt x="523" y="1776"/>
                </a:lnTo>
                <a:lnTo>
                  <a:pt x="528" y="1773"/>
                </a:lnTo>
                <a:lnTo>
                  <a:pt x="533" y="1772"/>
                </a:lnTo>
                <a:lnTo>
                  <a:pt x="539" y="1772"/>
                </a:lnTo>
                <a:lnTo>
                  <a:pt x="544" y="1772"/>
                </a:lnTo>
                <a:lnTo>
                  <a:pt x="550" y="1772"/>
                </a:lnTo>
                <a:lnTo>
                  <a:pt x="558" y="1770"/>
                </a:lnTo>
                <a:lnTo>
                  <a:pt x="565" y="1768"/>
                </a:lnTo>
                <a:lnTo>
                  <a:pt x="573" y="1766"/>
                </a:lnTo>
                <a:lnTo>
                  <a:pt x="586" y="1761"/>
                </a:lnTo>
                <a:lnTo>
                  <a:pt x="598" y="1758"/>
                </a:lnTo>
                <a:lnTo>
                  <a:pt x="610" y="1746"/>
                </a:lnTo>
                <a:lnTo>
                  <a:pt x="621" y="1735"/>
                </a:lnTo>
                <a:lnTo>
                  <a:pt x="627" y="1735"/>
                </a:lnTo>
                <a:lnTo>
                  <a:pt x="634" y="1734"/>
                </a:lnTo>
                <a:lnTo>
                  <a:pt x="638" y="1734"/>
                </a:lnTo>
                <a:lnTo>
                  <a:pt x="642" y="1734"/>
                </a:lnTo>
                <a:lnTo>
                  <a:pt x="646" y="1735"/>
                </a:lnTo>
                <a:lnTo>
                  <a:pt x="649" y="1736"/>
                </a:lnTo>
                <a:lnTo>
                  <a:pt x="651" y="1739"/>
                </a:lnTo>
                <a:lnTo>
                  <a:pt x="654" y="1742"/>
                </a:lnTo>
                <a:lnTo>
                  <a:pt x="655" y="1746"/>
                </a:lnTo>
                <a:lnTo>
                  <a:pt x="656" y="1751"/>
                </a:lnTo>
                <a:lnTo>
                  <a:pt x="657" y="1758"/>
                </a:lnTo>
                <a:lnTo>
                  <a:pt x="660" y="1763"/>
                </a:lnTo>
                <a:lnTo>
                  <a:pt x="661" y="1766"/>
                </a:lnTo>
                <a:lnTo>
                  <a:pt x="663" y="1767"/>
                </a:lnTo>
                <a:lnTo>
                  <a:pt x="665" y="1768"/>
                </a:lnTo>
                <a:lnTo>
                  <a:pt x="667" y="1768"/>
                </a:lnTo>
                <a:lnTo>
                  <a:pt x="672" y="1767"/>
                </a:lnTo>
                <a:lnTo>
                  <a:pt x="679" y="1763"/>
                </a:lnTo>
                <a:lnTo>
                  <a:pt x="686" y="1759"/>
                </a:lnTo>
                <a:lnTo>
                  <a:pt x="691" y="1754"/>
                </a:lnTo>
                <a:lnTo>
                  <a:pt x="694" y="1751"/>
                </a:lnTo>
                <a:lnTo>
                  <a:pt x="695" y="1745"/>
                </a:lnTo>
                <a:lnTo>
                  <a:pt x="694" y="1736"/>
                </a:lnTo>
                <a:lnTo>
                  <a:pt x="693" y="1729"/>
                </a:lnTo>
                <a:lnTo>
                  <a:pt x="693" y="1727"/>
                </a:lnTo>
                <a:lnTo>
                  <a:pt x="693" y="1723"/>
                </a:lnTo>
                <a:lnTo>
                  <a:pt x="694" y="1721"/>
                </a:lnTo>
                <a:lnTo>
                  <a:pt x="697" y="1719"/>
                </a:lnTo>
                <a:lnTo>
                  <a:pt x="712" y="1711"/>
                </a:lnTo>
                <a:lnTo>
                  <a:pt x="709" y="1714"/>
                </a:lnTo>
                <a:lnTo>
                  <a:pt x="706" y="1714"/>
                </a:lnTo>
                <a:lnTo>
                  <a:pt x="706" y="1713"/>
                </a:lnTo>
                <a:lnTo>
                  <a:pt x="711" y="1709"/>
                </a:lnTo>
                <a:lnTo>
                  <a:pt x="722" y="1701"/>
                </a:lnTo>
                <a:lnTo>
                  <a:pt x="724" y="1700"/>
                </a:lnTo>
                <a:lnTo>
                  <a:pt x="726" y="1698"/>
                </a:lnTo>
                <a:lnTo>
                  <a:pt x="729" y="1700"/>
                </a:lnTo>
                <a:lnTo>
                  <a:pt x="730" y="1701"/>
                </a:lnTo>
                <a:lnTo>
                  <a:pt x="732" y="1705"/>
                </a:lnTo>
                <a:lnTo>
                  <a:pt x="732" y="1711"/>
                </a:lnTo>
                <a:lnTo>
                  <a:pt x="732" y="1719"/>
                </a:lnTo>
                <a:lnTo>
                  <a:pt x="733" y="1726"/>
                </a:lnTo>
                <a:lnTo>
                  <a:pt x="736" y="1728"/>
                </a:lnTo>
                <a:lnTo>
                  <a:pt x="738" y="1730"/>
                </a:lnTo>
                <a:lnTo>
                  <a:pt x="742" y="1733"/>
                </a:lnTo>
                <a:lnTo>
                  <a:pt x="747" y="1734"/>
                </a:lnTo>
                <a:lnTo>
                  <a:pt x="761" y="1735"/>
                </a:lnTo>
                <a:lnTo>
                  <a:pt x="776" y="1735"/>
                </a:lnTo>
                <a:lnTo>
                  <a:pt x="782" y="1734"/>
                </a:lnTo>
                <a:lnTo>
                  <a:pt x="787" y="1732"/>
                </a:lnTo>
                <a:lnTo>
                  <a:pt x="788" y="1730"/>
                </a:lnTo>
                <a:lnTo>
                  <a:pt x="789" y="1729"/>
                </a:lnTo>
                <a:lnTo>
                  <a:pt x="789" y="1727"/>
                </a:lnTo>
                <a:lnTo>
                  <a:pt x="789" y="1724"/>
                </a:lnTo>
                <a:lnTo>
                  <a:pt x="788" y="1720"/>
                </a:lnTo>
                <a:lnTo>
                  <a:pt x="787" y="1716"/>
                </a:lnTo>
                <a:lnTo>
                  <a:pt x="788" y="1713"/>
                </a:lnTo>
                <a:lnTo>
                  <a:pt x="788" y="1709"/>
                </a:lnTo>
                <a:lnTo>
                  <a:pt x="791" y="1708"/>
                </a:lnTo>
                <a:lnTo>
                  <a:pt x="792" y="1708"/>
                </a:lnTo>
                <a:lnTo>
                  <a:pt x="794" y="1709"/>
                </a:lnTo>
                <a:lnTo>
                  <a:pt x="798" y="1713"/>
                </a:lnTo>
                <a:lnTo>
                  <a:pt x="802" y="1721"/>
                </a:lnTo>
                <a:lnTo>
                  <a:pt x="807" y="1728"/>
                </a:lnTo>
                <a:lnTo>
                  <a:pt x="811" y="1730"/>
                </a:lnTo>
                <a:lnTo>
                  <a:pt x="812" y="1732"/>
                </a:lnTo>
                <a:lnTo>
                  <a:pt x="814" y="1730"/>
                </a:lnTo>
                <a:lnTo>
                  <a:pt x="817" y="1728"/>
                </a:lnTo>
                <a:lnTo>
                  <a:pt x="820" y="1719"/>
                </a:lnTo>
                <a:lnTo>
                  <a:pt x="823" y="1708"/>
                </a:lnTo>
                <a:lnTo>
                  <a:pt x="825" y="1702"/>
                </a:lnTo>
                <a:lnTo>
                  <a:pt x="827" y="1697"/>
                </a:lnTo>
                <a:lnTo>
                  <a:pt x="831" y="1694"/>
                </a:lnTo>
                <a:lnTo>
                  <a:pt x="836" y="1692"/>
                </a:lnTo>
                <a:lnTo>
                  <a:pt x="845" y="1688"/>
                </a:lnTo>
                <a:lnTo>
                  <a:pt x="856" y="1682"/>
                </a:lnTo>
                <a:lnTo>
                  <a:pt x="860" y="1678"/>
                </a:lnTo>
                <a:lnTo>
                  <a:pt x="863" y="1675"/>
                </a:lnTo>
                <a:lnTo>
                  <a:pt x="867" y="1670"/>
                </a:lnTo>
                <a:lnTo>
                  <a:pt x="868" y="1665"/>
                </a:lnTo>
                <a:lnTo>
                  <a:pt x="869" y="1660"/>
                </a:lnTo>
                <a:lnTo>
                  <a:pt x="868" y="1656"/>
                </a:lnTo>
                <a:lnTo>
                  <a:pt x="868" y="1651"/>
                </a:lnTo>
                <a:lnTo>
                  <a:pt x="865" y="1648"/>
                </a:lnTo>
                <a:lnTo>
                  <a:pt x="863" y="1645"/>
                </a:lnTo>
                <a:lnTo>
                  <a:pt x="860" y="1644"/>
                </a:lnTo>
                <a:lnTo>
                  <a:pt x="856" y="1642"/>
                </a:lnTo>
                <a:lnTo>
                  <a:pt x="852" y="1644"/>
                </a:lnTo>
                <a:lnTo>
                  <a:pt x="845" y="1645"/>
                </a:lnTo>
                <a:lnTo>
                  <a:pt x="839" y="1644"/>
                </a:lnTo>
                <a:lnTo>
                  <a:pt x="835" y="1641"/>
                </a:lnTo>
                <a:lnTo>
                  <a:pt x="831" y="1635"/>
                </a:lnTo>
                <a:lnTo>
                  <a:pt x="829" y="1632"/>
                </a:lnTo>
                <a:lnTo>
                  <a:pt x="829" y="1628"/>
                </a:lnTo>
                <a:lnTo>
                  <a:pt x="830" y="1625"/>
                </a:lnTo>
                <a:lnTo>
                  <a:pt x="831" y="1622"/>
                </a:lnTo>
                <a:lnTo>
                  <a:pt x="833" y="1621"/>
                </a:lnTo>
                <a:lnTo>
                  <a:pt x="836" y="1620"/>
                </a:lnTo>
                <a:lnTo>
                  <a:pt x="838" y="1619"/>
                </a:lnTo>
                <a:lnTo>
                  <a:pt x="842" y="1618"/>
                </a:lnTo>
                <a:lnTo>
                  <a:pt x="857" y="1618"/>
                </a:lnTo>
                <a:lnTo>
                  <a:pt x="877" y="1620"/>
                </a:lnTo>
                <a:lnTo>
                  <a:pt x="886" y="1621"/>
                </a:lnTo>
                <a:lnTo>
                  <a:pt x="892" y="1623"/>
                </a:lnTo>
                <a:lnTo>
                  <a:pt x="894" y="1625"/>
                </a:lnTo>
                <a:lnTo>
                  <a:pt x="895" y="1626"/>
                </a:lnTo>
                <a:lnTo>
                  <a:pt x="895" y="1627"/>
                </a:lnTo>
                <a:lnTo>
                  <a:pt x="894" y="1629"/>
                </a:lnTo>
                <a:lnTo>
                  <a:pt x="889" y="1634"/>
                </a:lnTo>
                <a:lnTo>
                  <a:pt x="888" y="1638"/>
                </a:lnTo>
                <a:lnTo>
                  <a:pt x="887" y="1644"/>
                </a:lnTo>
                <a:lnTo>
                  <a:pt x="887" y="1650"/>
                </a:lnTo>
                <a:lnTo>
                  <a:pt x="887" y="1652"/>
                </a:lnTo>
                <a:lnTo>
                  <a:pt x="888" y="1654"/>
                </a:lnTo>
                <a:lnTo>
                  <a:pt x="889" y="1656"/>
                </a:lnTo>
                <a:lnTo>
                  <a:pt x="892" y="1657"/>
                </a:lnTo>
                <a:lnTo>
                  <a:pt x="898" y="1658"/>
                </a:lnTo>
                <a:lnTo>
                  <a:pt x="903" y="1661"/>
                </a:lnTo>
                <a:lnTo>
                  <a:pt x="905" y="1664"/>
                </a:lnTo>
                <a:lnTo>
                  <a:pt x="906" y="1666"/>
                </a:lnTo>
                <a:lnTo>
                  <a:pt x="906" y="1670"/>
                </a:lnTo>
                <a:lnTo>
                  <a:pt x="905" y="1673"/>
                </a:lnTo>
                <a:lnTo>
                  <a:pt x="902" y="1682"/>
                </a:lnTo>
                <a:lnTo>
                  <a:pt x="900" y="1688"/>
                </a:lnTo>
                <a:lnTo>
                  <a:pt x="893" y="1696"/>
                </a:lnTo>
                <a:lnTo>
                  <a:pt x="881" y="1705"/>
                </a:lnTo>
                <a:lnTo>
                  <a:pt x="877" y="1711"/>
                </a:lnTo>
                <a:lnTo>
                  <a:pt x="876" y="1714"/>
                </a:lnTo>
                <a:lnTo>
                  <a:pt x="877" y="1715"/>
                </a:lnTo>
                <a:lnTo>
                  <a:pt x="880" y="1716"/>
                </a:lnTo>
                <a:lnTo>
                  <a:pt x="882" y="1716"/>
                </a:lnTo>
                <a:lnTo>
                  <a:pt x="887" y="1715"/>
                </a:lnTo>
                <a:lnTo>
                  <a:pt x="893" y="1714"/>
                </a:lnTo>
                <a:lnTo>
                  <a:pt x="899" y="1711"/>
                </a:lnTo>
                <a:lnTo>
                  <a:pt x="906" y="1708"/>
                </a:lnTo>
                <a:lnTo>
                  <a:pt x="912" y="1704"/>
                </a:lnTo>
                <a:lnTo>
                  <a:pt x="919" y="1700"/>
                </a:lnTo>
                <a:lnTo>
                  <a:pt x="926" y="1697"/>
                </a:lnTo>
                <a:lnTo>
                  <a:pt x="932" y="1694"/>
                </a:lnTo>
                <a:lnTo>
                  <a:pt x="939" y="1692"/>
                </a:lnTo>
                <a:lnTo>
                  <a:pt x="949" y="1692"/>
                </a:lnTo>
                <a:lnTo>
                  <a:pt x="955" y="1690"/>
                </a:lnTo>
                <a:lnTo>
                  <a:pt x="957" y="1689"/>
                </a:lnTo>
                <a:lnTo>
                  <a:pt x="959" y="1688"/>
                </a:lnTo>
                <a:lnTo>
                  <a:pt x="961" y="1685"/>
                </a:lnTo>
                <a:lnTo>
                  <a:pt x="961" y="1683"/>
                </a:lnTo>
                <a:lnTo>
                  <a:pt x="962" y="1677"/>
                </a:lnTo>
                <a:lnTo>
                  <a:pt x="959" y="1672"/>
                </a:lnTo>
                <a:lnTo>
                  <a:pt x="958" y="1670"/>
                </a:lnTo>
                <a:lnTo>
                  <a:pt x="956" y="1669"/>
                </a:lnTo>
                <a:lnTo>
                  <a:pt x="952" y="1667"/>
                </a:lnTo>
                <a:lnTo>
                  <a:pt x="949" y="1667"/>
                </a:lnTo>
                <a:lnTo>
                  <a:pt x="940" y="1669"/>
                </a:lnTo>
                <a:lnTo>
                  <a:pt x="934" y="1666"/>
                </a:lnTo>
                <a:lnTo>
                  <a:pt x="932" y="1665"/>
                </a:lnTo>
                <a:lnTo>
                  <a:pt x="930" y="1663"/>
                </a:lnTo>
                <a:lnTo>
                  <a:pt x="927" y="1660"/>
                </a:lnTo>
                <a:lnTo>
                  <a:pt x="926" y="1656"/>
                </a:lnTo>
                <a:lnTo>
                  <a:pt x="926" y="1652"/>
                </a:lnTo>
                <a:lnTo>
                  <a:pt x="926" y="1648"/>
                </a:lnTo>
                <a:lnTo>
                  <a:pt x="927" y="1645"/>
                </a:lnTo>
                <a:lnTo>
                  <a:pt x="928" y="1641"/>
                </a:lnTo>
                <a:lnTo>
                  <a:pt x="933" y="1635"/>
                </a:lnTo>
                <a:lnTo>
                  <a:pt x="940" y="1631"/>
                </a:lnTo>
                <a:lnTo>
                  <a:pt x="946" y="1625"/>
                </a:lnTo>
                <a:lnTo>
                  <a:pt x="950" y="1621"/>
                </a:lnTo>
                <a:lnTo>
                  <a:pt x="950" y="1619"/>
                </a:lnTo>
                <a:lnTo>
                  <a:pt x="950" y="1616"/>
                </a:lnTo>
                <a:lnTo>
                  <a:pt x="947" y="1615"/>
                </a:lnTo>
                <a:lnTo>
                  <a:pt x="944" y="1613"/>
                </a:lnTo>
                <a:lnTo>
                  <a:pt x="936" y="1607"/>
                </a:lnTo>
                <a:lnTo>
                  <a:pt x="928" y="1600"/>
                </a:lnTo>
                <a:lnTo>
                  <a:pt x="923" y="1593"/>
                </a:lnTo>
                <a:lnTo>
                  <a:pt x="919" y="1584"/>
                </a:lnTo>
                <a:lnTo>
                  <a:pt x="917" y="1582"/>
                </a:lnTo>
                <a:lnTo>
                  <a:pt x="917" y="1578"/>
                </a:lnTo>
                <a:lnTo>
                  <a:pt x="918" y="1576"/>
                </a:lnTo>
                <a:lnTo>
                  <a:pt x="919" y="1574"/>
                </a:lnTo>
                <a:lnTo>
                  <a:pt x="921" y="1572"/>
                </a:lnTo>
                <a:lnTo>
                  <a:pt x="925" y="1571"/>
                </a:lnTo>
                <a:lnTo>
                  <a:pt x="928" y="1571"/>
                </a:lnTo>
                <a:lnTo>
                  <a:pt x="934" y="1571"/>
                </a:lnTo>
                <a:lnTo>
                  <a:pt x="939" y="1572"/>
                </a:lnTo>
                <a:lnTo>
                  <a:pt x="943" y="1575"/>
                </a:lnTo>
                <a:lnTo>
                  <a:pt x="947" y="1578"/>
                </a:lnTo>
                <a:lnTo>
                  <a:pt x="951" y="1582"/>
                </a:lnTo>
                <a:lnTo>
                  <a:pt x="957" y="1590"/>
                </a:lnTo>
                <a:lnTo>
                  <a:pt x="963" y="1600"/>
                </a:lnTo>
                <a:lnTo>
                  <a:pt x="965" y="1603"/>
                </a:lnTo>
                <a:lnTo>
                  <a:pt x="968" y="1607"/>
                </a:lnTo>
                <a:lnTo>
                  <a:pt x="970" y="1609"/>
                </a:lnTo>
                <a:lnTo>
                  <a:pt x="974" y="1610"/>
                </a:lnTo>
                <a:lnTo>
                  <a:pt x="977" y="1612"/>
                </a:lnTo>
                <a:lnTo>
                  <a:pt x="980" y="1612"/>
                </a:lnTo>
                <a:lnTo>
                  <a:pt x="983" y="1612"/>
                </a:lnTo>
                <a:lnTo>
                  <a:pt x="987" y="1609"/>
                </a:lnTo>
                <a:lnTo>
                  <a:pt x="995" y="1607"/>
                </a:lnTo>
                <a:lnTo>
                  <a:pt x="1007" y="1606"/>
                </a:lnTo>
                <a:lnTo>
                  <a:pt x="1018" y="1606"/>
                </a:lnTo>
                <a:lnTo>
                  <a:pt x="1026" y="1606"/>
                </a:lnTo>
                <a:lnTo>
                  <a:pt x="1029" y="1606"/>
                </a:lnTo>
                <a:lnTo>
                  <a:pt x="1032" y="1607"/>
                </a:lnTo>
                <a:lnTo>
                  <a:pt x="1034" y="1608"/>
                </a:lnTo>
                <a:lnTo>
                  <a:pt x="1035" y="1610"/>
                </a:lnTo>
                <a:lnTo>
                  <a:pt x="1039" y="1616"/>
                </a:lnTo>
                <a:lnTo>
                  <a:pt x="1040" y="1626"/>
                </a:lnTo>
                <a:lnTo>
                  <a:pt x="1041" y="1629"/>
                </a:lnTo>
                <a:lnTo>
                  <a:pt x="1044" y="1634"/>
                </a:lnTo>
                <a:lnTo>
                  <a:pt x="1047" y="1639"/>
                </a:lnTo>
                <a:lnTo>
                  <a:pt x="1053" y="1644"/>
                </a:lnTo>
                <a:lnTo>
                  <a:pt x="1059" y="1647"/>
                </a:lnTo>
                <a:lnTo>
                  <a:pt x="1066" y="1650"/>
                </a:lnTo>
                <a:lnTo>
                  <a:pt x="1075" y="1651"/>
                </a:lnTo>
                <a:lnTo>
                  <a:pt x="1083" y="1651"/>
                </a:lnTo>
                <a:lnTo>
                  <a:pt x="1090" y="1648"/>
                </a:lnTo>
                <a:lnTo>
                  <a:pt x="1097" y="1645"/>
                </a:lnTo>
                <a:lnTo>
                  <a:pt x="1102" y="1640"/>
                </a:lnTo>
                <a:lnTo>
                  <a:pt x="1106" y="1634"/>
                </a:lnTo>
                <a:lnTo>
                  <a:pt x="1109" y="1628"/>
                </a:lnTo>
                <a:lnTo>
                  <a:pt x="1110" y="1621"/>
                </a:lnTo>
                <a:lnTo>
                  <a:pt x="1110" y="1613"/>
                </a:lnTo>
                <a:lnTo>
                  <a:pt x="1110" y="1606"/>
                </a:lnTo>
                <a:lnTo>
                  <a:pt x="1108" y="1588"/>
                </a:lnTo>
                <a:lnTo>
                  <a:pt x="1106" y="1570"/>
                </a:lnTo>
                <a:lnTo>
                  <a:pt x="1103" y="1553"/>
                </a:lnTo>
                <a:lnTo>
                  <a:pt x="1102" y="1540"/>
                </a:lnTo>
                <a:lnTo>
                  <a:pt x="1101" y="1533"/>
                </a:lnTo>
                <a:lnTo>
                  <a:pt x="1100" y="1525"/>
                </a:lnTo>
                <a:lnTo>
                  <a:pt x="1101" y="1521"/>
                </a:lnTo>
                <a:lnTo>
                  <a:pt x="1103" y="1518"/>
                </a:lnTo>
                <a:lnTo>
                  <a:pt x="1106" y="1515"/>
                </a:lnTo>
                <a:lnTo>
                  <a:pt x="1110" y="1514"/>
                </a:lnTo>
                <a:lnTo>
                  <a:pt x="1114" y="1514"/>
                </a:lnTo>
                <a:lnTo>
                  <a:pt x="1115" y="1514"/>
                </a:lnTo>
                <a:lnTo>
                  <a:pt x="1117" y="1515"/>
                </a:lnTo>
                <a:lnTo>
                  <a:pt x="1119" y="1516"/>
                </a:lnTo>
                <a:lnTo>
                  <a:pt x="1121" y="1521"/>
                </a:lnTo>
                <a:lnTo>
                  <a:pt x="1122" y="1526"/>
                </a:lnTo>
                <a:lnTo>
                  <a:pt x="1123" y="1536"/>
                </a:lnTo>
                <a:lnTo>
                  <a:pt x="1125" y="1540"/>
                </a:lnTo>
                <a:lnTo>
                  <a:pt x="1128" y="1541"/>
                </a:lnTo>
                <a:lnTo>
                  <a:pt x="1132" y="1541"/>
                </a:lnTo>
                <a:lnTo>
                  <a:pt x="1135" y="1541"/>
                </a:lnTo>
                <a:lnTo>
                  <a:pt x="1139" y="1540"/>
                </a:lnTo>
                <a:lnTo>
                  <a:pt x="1147" y="1537"/>
                </a:lnTo>
                <a:lnTo>
                  <a:pt x="1152" y="1532"/>
                </a:lnTo>
                <a:lnTo>
                  <a:pt x="1154" y="1530"/>
                </a:lnTo>
                <a:lnTo>
                  <a:pt x="1157" y="1528"/>
                </a:lnTo>
                <a:lnTo>
                  <a:pt x="1159" y="1528"/>
                </a:lnTo>
                <a:lnTo>
                  <a:pt x="1160" y="1528"/>
                </a:lnTo>
                <a:lnTo>
                  <a:pt x="1163" y="1531"/>
                </a:lnTo>
                <a:lnTo>
                  <a:pt x="1164" y="1536"/>
                </a:lnTo>
                <a:lnTo>
                  <a:pt x="1163" y="1540"/>
                </a:lnTo>
                <a:lnTo>
                  <a:pt x="1161" y="1543"/>
                </a:lnTo>
                <a:lnTo>
                  <a:pt x="1158" y="1545"/>
                </a:lnTo>
                <a:lnTo>
                  <a:pt x="1152" y="1547"/>
                </a:lnTo>
                <a:lnTo>
                  <a:pt x="1145" y="1551"/>
                </a:lnTo>
                <a:lnTo>
                  <a:pt x="1140" y="1555"/>
                </a:lnTo>
                <a:lnTo>
                  <a:pt x="1135" y="1559"/>
                </a:lnTo>
                <a:lnTo>
                  <a:pt x="1132" y="1566"/>
                </a:lnTo>
                <a:lnTo>
                  <a:pt x="1131" y="1574"/>
                </a:lnTo>
                <a:lnTo>
                  <a:pt x="1132" y="1582"/>
                </a:lnTo>
                <a:lnTo>
                  <a:pt x="1133" y="1585"/>
                </a:lnTo>
                <a:lnTo>
                  <a:pt x="1134" y="1589"/>
                </a:lnTo>
                <a:lnTo>
                  <a:pt x="1138" y="1591"/>
                </a:lnTo>
                <a:lnTo>
                  <a:pt x="1141" y="1594"/>
                </a:lnTo>
                <a:lnTo>
                  <a:pt x="1156" y="1601"/>
                </a:lnTo>
                <a:lnTo>
                  <a:pt x="1170" y="1610"/>
                </a:lnTo>
                <a:lnTo>
                  <a:pt x="1177" y="1615"/>
                </a:lnTo>
                <a:lnTo>
                  <a:pt x="1184" y="1619"/>
                </a:lnTo>
                <a:lnTo>
                  <a:pt x="1191" y="1621"/>
                </a:lnTo>
                <a:lnTo>
                  <a:pt x="1198" y="1622"/>
                </a:lnTo>
                <a:lnTo>
                  <a:pt x="1202" y="1621"/>
                </a:lnTo>
                <a:lnTo>
                  <a:pt x="1205" y="1620"/>
                </a:lnTo>
                <a:lnTo>
                  <a:pt x="1209" y="1618"/>
                </a:lnTo>
                <a:lnTo>
                  <a:pt x="1214" y="1615"/>
                </a:lnTo>
                <a:lnTo>
                  <a:pt x="1219" y="1610"/>
                </a:lnTo>
                <a:lnTo>
                  <a:pt x="1222" y="1606"/>
                </a:lnTo>
                <a:lnTo>
                  <a:pt x="1227" y="1600"/>
                </a:lnTo>
                <a:lnTo>
                  <a:pt x="1232" y="1593"/>
                </a:lnTo>
                <a:lnTo>
                  <a:pt x="1238" y="1581"/>
                </a:lnTo>
                <a:lnTo>
                  <a:pt x="1249" y="1563"/>
                </a:lnTo>
                <a:lnTo>
                  <a:pt x="1255" y="1555"/>
                </a:lnTo>
                <a:lnTo>
                  <a:pt x="1262" y="1547"/>
                </a:lnTo>
                <a:lnTo>
                  <a:pt x="1268" y="1541"/>
                </a:lnTo>
                <a:lnTo>
                  <a:pt x="1273" y="1539"/>
                </a:lnTo>
                <a:lnTo>
                  <a:pt x="1283" y="1536"/>
                </a:lnTo>
                <a:lnTo>
                  <a:pt x="1295" y="1534"/>
                </a:lnTo>
                <a:lnTo>
                  <a:pt x="1301" y="1536"/>
                </a:lnTo>
                <a:lnTo>
                  <a:pt x="1305" y="1538"/>
                </a:lnTo>
                <a:lnTo>
                  <a:pt x="1308" y="1540"/>
                </a:lnTo>
                <a:lnTo>
                  <a:pt x="1309" y="1543"/>
                </a:lnTo>
                <a:lnTo>
                  <a:pt x="1311" y="1545"/>
                </a:lnTo>
                <a:lnTo>
                  <a:pt x="1312" y="1549"/>
                </a:lnTo>
                <a:lnTo>
                  <a:pt x="1316" y="1563"/>
                </a:lnTo>
                <a:lnTo>
                  <a:pt x="1320" y="1572"/>
                </a:lnTo>
                <a:lnTo>
                  <a:pt x="1322" y="1575"/>
                </a:lnTo>
                <a:lnTo>
                  <a:pt x="1325" y="1577"/>
                </a:lnTo>
                <a:lnTo>
                  <a:pt x="1329" y="1577"/>
                </a:lnTo>
                <a:lnTo>
                  <a:pt x="1334" y="1576"/>
                </a:lnTo>
                <a:lnTo>
                  <a:pt x="1342" y="1572"/>
                </a:lnTo>
                <a:lnTo>
                  <a:pt x="1349" y="1568"/>
                </a:lnTo>
                <a:lnTo>
                  <a:pt x="1354" y="1563"/>
                </a:lnTo>
                <a:lnTo>
                  <a:pt x="1359" y="1556"/>
                </a:lnTo>
                <a:lnTo>
                  <a:pt x="1364" y="1547"/>
                </a:lnTo>
                <a:lnTo>
                  <a:pt x="1371" y="1539"/>
                </a:lnTo>
                <a:lnTo>
                  <a:pt x="1374" y="1536"/>
                </a:lnTo>
                <a:lnTo>
                  <a:pt x="1377" y="1532"/>
                </a:lnTo>
                <a:lnTo>
                  <a:pt x="1377" y="1528"/>
                </a:lnTo>
                <a:lnTo>
                  <a:pt x="1375" y="1527"/>
                </a:lnTo>
                <a:lnTo>
                  <a:pt x="1372" y="1520"/>
                </a:lnTo>
                <a:lnTo>
                  <a:pt x="1367" y="1505"/>
                </a:lnTo>
                <a:lnTo>
                  <a:pt x="1364" y="1488"/>
                </a:lnTo>
                <a:lnTo>
                  <a:pt x="1362" y="1476"/>
                </a:lnTo>
                <a:lnTo>
                  <a:pt x="1364" y="1465"/>
                </a:lnTo>
                <a:lnTo>
                  <a:pt x="1366" y="1452"/>
                </a:lnTo>
                <a:lnTo>
                  <a:pt x="1371" y="1439"/>
                </a:lnTo>
                <a:lnTo>
                  <a:pt x="1377" y="1430"/>
                </a:lnTo>
                <a:lnTo>
                  <a:pt x="1378" y="1426"/>
                </a:lnTo>
                <a:lnTo>
                  <a:pt x="1379" y="1423"/>
                </a:lnTo>
                <a:lnTo>
                  <a:pt x="1380" y="1419"/>
                </a:lnTo>
                <a:lnTo>
                  <a:pt x="1380" y="1415"/>
                </a:lnTo>
                <a:lnTo>
                  <a:pt x="1379" y="1405"/>
                </a:lnTo>
                <a:lnTo>
                  <a:pt x="1378" y="1388"/>
                </a:lnTo>
                <a:lnTo>
                  <a:pt x="1375" y="1370"/>
                </a:lnTo>
                <a:lnTo>
                  <a:pt x="1371" y="1356"/>
                </a:lnTo>
                <a:lnTo>
                  <a:pt x="1367" y="1343"/>
                </a:lnTo>
                <a:lnTo>
                  <a:pt x="1366" y="1333"/>
                </a:lnTo>
                <a:lnTo>
                  <a:pt x="1367" y="1325"/>
                </a:lnTo>
                <a:lnTo>
                  <a:pt x="1369" y="1317"/>
                </a:lnTo>
                <a:lnTo>
                  <a:pt x="1372" y="1313"/>
                </a:lnTo>
                <a:lnTo>
                  <a:pt x="1373" y="1310"/>
                </a:lnTo>
                <a:lnTo>
                  <a:pt x="1375" y="1307"/>
                </a:lnTo>
                <a:lnTo>
                  <a:pt x="1378" y="1307"/>
                </a:lnTo>
                <a:lnTo>
                  <a:pt x="1380" y="1307"/>
                </a:lnTo>
                <a:lnTo>
                  <a:pt x="1384" y="1310"/>
                </a:lnTo>
                <a:lnTo>
                  <a:pt x="1386" y="1314"/>
                </a:lnTo>
                <a:lnTo>
                  <a:pt x="1388" y="1319"/>
                </a:lnTo>
                <a:lnTo>
                  <a:pt x="1393" y="1332"/>
                </a:lnTo>
                <a:lnTo>
                  <a:pt x="1397" y="1347"/>
                </a:lnTo>
                <a:lnTo>
                  <a:pt x="1398" y="1356"/>
                </a:lnTo>
                <a:lnTo>
                  <a:pt x="1398" y="1371"/>
                </a:lnTo>
                <a:lnTo>
                  <a:pt x="1399" y="1392"/>
                </a:lnTo>
                <a:lnTo>
                  <a:pt x="1402" y="1413"/>
                </a:lnTo>
                <a:lnTo>
                  <a:pt x="1406" y="1438"/>
                </a:lnTo>
                <a:lnTo>
                  <a:pt x="1411" y="1458"/>
                </a:lnTo>
                <a:lnTo>
                  <a:pt x="1417" y="1474"/>
                </a:lnTo>
                <a:lnTo>
                  <a:pt x="1421" y="1480"/>
                </a:lnTo>
                <a:lnTo>
                  <a:pt x="1425" y="1483"/>
                </a:lnTo>
                <a:lnTo>
                  <a:pt x="1430" y="1486"/>
                </a:lnTo>
                <a:lnTo>
                  <a:pt x="1434" y="1488"/>
                </a:lnTo>
                <a:lnTo>
                  <a:pt x="1436" y="1492"/>
                </a:lnTo>
                <a:lnTo>
                  <a:pt x="1442" y="1505"/>
                </a:lnTo>
                <a:lnTo>
                  <a:pt x="1446" y="1515"/>
                </a:lnTo>
                <a:lnTo>
                  <a:pt x="1447" y="1516"/>
                </a:lnTo>
                <a:lnTo>
                  <a:pt x="1449" y="1518"/>
                </a:lnTo>
                <a:lnTo>
                  <a:pt x="1450" y="1518"/>
                </a:lnTo>
                <a:lnTo>
                  <a:pt x="1453" y="1518"/>
                </a:lnTo>
                <a:lnTo>
                  <a:pt x="1457" y="1515"/>
                </a:lnTo>
                <a:lnTo>
                  <a:pt x="1465" y="1508"/>
                </a:lnTo>
                <a:lnTo>
                  <a:pt x="1478" y="1496"/>
                </a:lnTo>
                <a:lnTo>
                  <a:pt x="1491" y="1481"/>
                </a:lnTo>
                <a:lnTo>
                  <a:pt x="1498" y="1473"/>
                </a:lnTo>
                <a:lnTo>
                  <a:pt x="1503" y="1463"/>
                </a:lnTo>
                <a:lnTo>
                  <a:pt x="1507" y="1453"/>
                </a:lnTo>
                <a:lnTo>
                  <a:pt x="1511" y="1444"/>
                </a:lnTo>
                <a:lnTo>
                  <a:pt x="1512" y="1437"/>
                </a:lnTo>
                <a:lnTo>
                  <a:pt x="1512" y="1430"/>
                </a:lnTo>
                <a:lnTo>
                  <a:pt x="1511" y="1424"/>
                </a:lnTo>
                <a:lnTo>
                  <a:pt x="1509" y="1418"/>
                </a:lnTo>
                <a:lnTo>
                  <a:pt x="1503" y="1405"/>
                </a:lnTo>
                <a:lnTo>
                  <a:pt x="1497" y="1393"/>
                </a:lnTo>
                <a:lnTo>
                  <a:pt x="1493" y="1382"/>
                </a:lnTo>
                <a:lnTo>
                  <a:pt x="1488" y="1371"/>
                </a:lnTo>
                <a:lnTo>
                  <a:pt x="1486" y="1367"/>
                </a:lnTo>
                <a:lnTo>
                  <a:pt x="1484" y="1362"/>
                </a:lnTo>
                <a:lnTo>
                  <a:pt x="1479" y="1358"/>
                </a:lnTo>
                <a:lnTo>
                  <a:pt x="1475" y="1355"/>
                </a:lnTo>
                <a:lnTo>
                  <a:pt x="1471" y="1352"/>
                </a:lnTo>
                <a:lnTo>
                  <a:pt x="1468" y="1350"/>
                </a:lnTo>
                <a:lnTo>
                  <a:pt x="1466" y="1348"/>
                </a:lnTo>
                <a:lnTo>
                  <a:pt x="1465" y="1344"/>
                </a:lnTo>
                <a:lnTo>
                  <a:pt x="1465" y="1342"/>
                </a:lnTo>
                <a:lnTo>
                  <a:pt x="1466" y="1339"/>
                </a:lnTo>
                <a:lnTo>
                  <a:pt x="1468" y="1338"/>
                </a:lnTo>
                <a:lnTo>
                  <a:pt x="1471" y="1337"/>
                </a:lnTo>
                <a:lnTo>
                  <a:pt x="1474" y="1338"/>
                </a:lnTo>
                <a:lnTo>
                  <a:pt x="1479" y="1339"/>
                </a:lnTo>
                <a:lnTo>
                  <a:pt x="1484" y="1343"/>
                </a:lnTo>
                <a:lnTo>
                  <a:pt x="1488" y="1348"/>
                </a:lnTo>
                <a:lnTo>
                  <a:pt x="1493" y="1354"/>
                </a:lnTo>
                <a:lnTo>
                  <a:pt x="1498" y="1360"/>
                </a:lnTo>
                <a:lnTo>
                  <a:pt x="1503" y="1367"/>
                </a:lnTo>
                <a:lnTo>
                  <a:pt x="1507" y="1374"/>
                </a:lnTo>
                <a:lnTo>
                  <a:pt x="1513" y="1388"/>
                </a:lnTo>
                <a:lnTo>
                  <a:pt x="1517" y="1399"/>
                </a:lnTo>
                <a:lnTo>
                  <a:pt x="1519" y="1407"/>
                </a:lnTo>
                <a:lnTo>
                  <a:pt x="1523" y="1412"/>
                </a:lnTo>
                <a:lnTo>
                  <a:pt x="1528" y="1413"/>
                </a:lnTo>
                <a:lnTo>
                  <a:pt x="1532" y="1415"/>
                </a:lnTo>
                <a:lnTo>
                  <a:pt x="1536" y="1418"/>
                </a:lnTo>
                <a:lnTo>
                  <a:pt x="1539" y="1424"/>
                </a:lnTo>
                <a:lnTo>
                  <a:pt x="1543" y="1429"/>
                </a:lnTo>
                <a:lnTo>
                  <a:pt x="1547" y="1432"/>
                </a:lnTo>
                <a:lnTo>
                  <a:pt x="1551" y="1433"/>
                </a:lnTo>
                <a:lnTo>
                  <a:pt x="1560" y="1434"/>
                </a:lnTo>
                <a:lnTo>
                  <a:pt x="1564" y="1433"/>
                </a:lnTo>
                <a:lnTo>
                  <a:pt x="1570" y="1432"/>
                </a:lnTo>
                <a:lnTo>
                  <a:pt x="1578" y="1429"/>
                </a:lnTo>
                <a:lnTo>
                  <a:pt x="1583" y="1425"/>
                </a:lnTo>
                <a:lnTo>
                  <a:pt x="1589" y="1420"/>
                </a:lnTo>
                <a:lnTo>
                  <a:pt x="1595" y="1415"/>
                </a:lnTo>
                <a:lnTo>
                  <a:pt x="1599" y="1411"/>
                </a:lnTo>
                <a:lnTo>
                  <a:pt x="1601" y="1405"/>
                </a:lnTo>
                <a:lnTo>
                  <a:pt x="1601" y="1400"/>
                </a:lnTo>
                <a:lnTo>
                  <a:pt x="1600" y="1394"/>
                </a:lnTo>
                <a:lnTo>
                  <a:pt x="1598" y="1390"/>
                </a:lnTo>
                <a:lnTo>
                  <a:pt x="1597" y="1386"/>
                </a:lnTo>
                <a:lnTo>
                  <a:pt x="1594" y="1382"/>
                </a:lnTo>
                <a:lnTo>
                  <a:pt x="1594" y="1379"/>
                </a:lnTo>
                <a:lnTo>
                  <a:pt x="1594" y="1376"/>
                </a:lnTo>
                <a:lnTo>
                  <a:pt x="1597" y="1375"/>
                </a:lnTo>
                <a:lnTo>
                  <a:pt x="1599" y="1373"/>
                </a:lnTo>
                <a:lnTo>
                  <a:pt x="1601" y="1370"/>
                </a:lnTo>
                <a:lnTo>
                  <a:pt x="1604" y="1367"/>
                </a:lnTo>
                <a:lnTo>
                  <a:pt x="1605" y="1362"/>
                </a:lnTo>
                <a:lnTo>
                  <a:pt x="1606" y="1357"/>
                </a:lnTo>
                <a:lnTo>
                  <a:pt x="1605" y="1354"/>
                </a:lnTo>
                <a:lnTo>
                  <a:pt x="1604" y="1350"/>
                </a:lnTo>
                <a:lnTo>
                  <a:pt x="1600" y="1347"/>
                </a:lnTo>
                <a:lnTo>
                  <a:pt x="1595" y="1343"/>
                </a:lnTo>
                <a:lnTo>
                  <a:pt x="1591" y="1339"/>
                </a:lnTo>
                <a:lnTo>
                  <a:pt x="1587" y="1336"/>
                </a:lnTo>
                <a:lnTo>
                  <a:pt x="1583" y="1331"/>
                </a:lnTo>
                <a:lnTo>
                  <a:pt x="1582" y="1326"/>
                </a:lnTo>
                <a:lnTo>
                  <a:pt x="1581" y="1320"/>
                </a:lnTo>
                <a:lnTo>
                  <a:pt x="1581" y="1313"/>
                </a:lnTo>
                <a:lnTo>
                  <a:pt x="1583" y="1304"/>
                </a:lnTo>
                <a:lnTo>
                  <a:pt x="1588" y="1288"/>
                </a:lnTo>
                <a:lnTo>
                  <a:pt x="1591" y="1275"/>
                </a:lnTo>
                <a:lnTo>
                  <a:pt x="1591" y="1270"/>
                </a:lnTo>
                <a:lnTo>
                  <a:pt x="1591" y="1267"/>
                </a:lnTo>
                <a:lnTo>
                  <a:pt x="1588" y="1263"/>
                </a:lnTo>
                <a:lnTo>
                  <a:pt x="1586" y="1261"/>
                </a:lnTo>
                <a:lnTo>
                  <a:pt x="1583" y="1260"/>
                </a:lnTo>
                <a:lnTo>
                  <a:pt x="1582" y="1256"/>
                </a:lnTo>
                <a:lnTo>
                  <a:pt x="1581" y="1253"/>
                </a:lnTo>
                <a:lnTo>
                  <a:pt x="1580" y="1248"/>
                </a:lnTo>
                <a:lnTo>
                  <a:pt x="1579" y="1240"/>
                </a:lnTo>
                <a:lnTo>
                  <a:pt x="1576" y="1232"/>
                </a:lnTo>
                <a:lnTo>
                  <a:pt x="1574" y="1229"/>
                </a:lnTo>
                <a:lnTo>
                  <a:pt x="1570" y="1226"/>
                </a:lnTo>
                <a:lnTo>
                  <a:pt x="1564" y="1223"/>
                </a:lnTo>
                <a:lnTo>
                  <a:pt x="1557" y="1219"/>
                </a:lnTo>
                <a:lnTo>
                  <a:pt x="1543" y="1213"/>
                </a:lnTo>
                <a:lnTo>
                  <a:pt x="1531" y="1209"/>
                </a:lnTo>
                <a:lnTo>
                  <a:pt x="1520" y="1205"/>
                </a:lnTo>
                <a:lnTo>
                  <a:pt x="1510" y="1202"/>
                </a:lnTo>
                <a:lnTo>
                  <a:pt x="1506" y="1199"/>
                </a:lnTo>
                <a:lnTo>
                  <a:pt x="1503" y="1196"/>
                </a:lnTo>
                <a:lnTo>
                  <a:pt x="1500" y="1192"/>
                </a:lnTo>
                <a:lnTo>
                  <a:pt x="1500" y="1187"/>
                </a:lnTo>
                <a:lnTo>
                  <a:pt x="1501" y="1185"/>
                </a:lnTo>
                <a:lnTo>
                  <a:pt x="1504" y="1182"/>
                </a:lnTo>
                <a:lnTo>
                  <a:pt x="1506" y="1180"/>
                </a:lnTo>
                <a:lnTo>
                  <a:pt x="1510" y="1179"/>
                </a:lnTo>
                <a:lnTo>
                  <a:pt x="1517" y="1178"/>
                </a:lnTo>
                <a:lnTo>
                  <a:pt x="1526" y="1177"/>
                </a:lnTo>
                <a:lnTo>
                  <a:pt x="1545" y="1177"/>
                </a:lnTo>
                <a:lnTo>
                  <a:pt x="1560" y="1175"/>
                </a:lnTo>
                <a:lnTo>
                  <a:pt x="1569" y="1174"/>
                </a:lnTo>
                <a:lnTo>
                  <a:pt x="1579" y="1174"/>
                </a:lnTo>
                <a:lnTo>
                  <a:pt x="1582" y="1173"/>
                </a:lnTo>
                <a:lnTo>
                  <a:pt x="1585" y="1172"/>
                </a:lnTo>
                <a:lnTo>
                  <a:pt x="1587" y="1171"/>
                </a:lnTo>
                <a:lnTo>
                  <a:pt x="1588" y="1167"/>
                </a:lnTo>
                <a:lnTo>
                  <a:pt x="1587" y="1162"/>
                </a:lnTo>
                <a:lnTo>
                  <a:pt x="1586" y="1159"/>
                </a:lnTo>
                <a:lnTo>
                  <a:pt x="1581" y="1156"/>
                </a:lnTo>
                <a:lnTo>
                  <a:pt x="1574" y="1154"/>
                </a:lnTo>
                <a:lnTo>
                  <a:pt x="1569" y="1153"/>
                </a:lnTo>
                <a:lnTo>
                  <a:pt x="1566" y="1149"/>
                </a:lnTo>
                <a:lnTo>
                  <a:pt x="1562" y="1146"/>
                </a:lnTo>
                <a:lnTo>
                  <a:pt x="1558" y="1141"/>
                </a:lnTo>
                <a:lnTo>
                  <a:pt x="1555" y="1135"/>
                </a:lnTo>
                <a:lnTo>
                  <a:pt x="1553" y="1130"/>
                </a:lnTo>
                <a:lnTo>
                  <a:pt x="1551" y="1124"/>
                </a:lnTo>
                <a:lnTo>
                  <a:pt x="1551" y="1119"/>
                </a:lnTo>
                <a:lnTo>
                  <a:pt x="1554" y="1108"/>
                </a:lnTo>
                <a:lnTo>
                  <a:pt x="1556" y="1095"/>
                </a:lnTo>
                <a:lnTo>
                  <a:pt x="1557" y="1087"/>
                </a:lnTo>
                <a:lnTo>
                  <a:pt x="1557" y="1080"/>
                </a:lnTo>
                <a:lnTo>
                  <a:pt x="1556" y="1074"/>
                </a:lnTo>
                <a:lnTo>
                  <a:pt x="1555" y="1068"/>
                </a:lnTo>
                <a:lnTo>
                  <a:pt x="1551" y="1060"/>
                </a:lnTo>
                <a:lnTo>
                  <a:pt x="1551" y="1054"/>
                </a:lnTo>
                <a:lnTo>
                  <a:pt x="1551" y="1053"/>
                </a:lnTo>
                <a:lnTo>
                  <a:pt x="1553" y="1052"/>
                </a:lnTo>
                <a:lnTo>
                  <a:pt x="1555" y="1051"/>
                </a:lnTo>
                <a:lnTo>
                  <a:pt x="1557" y="1051"/>
                </a:lnTo>
                <a:lnTo>
                  <a:pt x="1561" y="1052"/>
                </a:lnTo>
                <a:lnTo>
                  <a:pt x="1563" y="1055"/>
                </a:lnTo>
                <a:lnTo>
                  <a:pt x="1564" y="1060"/>
                </a:lnTo>
                <a:lnTo>
                  <a:pt x="1567" y="1065"/>
                </a:lnTo>
                <a:lnTo>
                  <a:pt x="1570" y="1077"/>
                </a:lnTo>
                <a:lnTo>
                  <a:pt x="1575" y="1089"/>
                </a:lnTo>
                <a:lnTo>
                  <a:pt x="1580" y="1096"/>
                </a:lnTo>
                <a:lnTo>
                  <a:pt x="1583" y="1100"/>
                </a:lnTo>
                <a:lnTo>
                  <a:pt x="1586" y="1102"/>
                </a:lnTo>
                <a:lnTo>
                  <a:pt x="1588" y="1100"/>
                </a:lnTo>
                <a:lnTo>
                  <a:pt x="1589" y="1099"/>
                </a:lnTo>
                <a:lnTo>
                  <a:pt x="1592" y="1097"/>
                </a:lnTo>
                <a:lnTo>
                  <a:pt x="1594" y="1093"/>
                </a:lnTo>
                <a:lnTo>
                  <a:pt x="1597" y="1092"/>
                </a:lnTo>
                <a:lnTo>
                  <a:pt x="1599" y="1092"/>
                </a:lnTo>
                <a:lnTo>
                  <a:pt x="1600" y="1095"/>
                </a:lnTo>
                <a:lnTo>
                  <a:pt x="1601" y="1097"/>
                </a:lnTo>
                <a:lnTo>
                  <a:pt x="1602" y="1102"/>
                </a:lnTo>
                <a:lnTo>
                  <a:pt x="1602" y="1108"/>
                </a:lnTo>
                <a:lnTo>
                  <a:pt x="1601" y="1115"/>
                </a:lnTo>
                <a:lnTo>
                  <a:pt x="1600" y="1129"/>
                </a:lnTo>
                <a:lnTo>
                  <a:pt x="1601" y="1140"/>
                </a:lnTo>
                <a:lnTo>
                  <a:pt x="1602" y="1144"/>
                </a:lnTo>
                <a:lnTo>
                  <a:pt x="1605" y="1148"/>
                </a:lnTo>
                <a:lnTo>
                  <a:pt x="1607" y="1152"/>
                </a:lnTo>
                <a:lnTo>
                  <a:pt x="1610" y="1155"/>
                </a:lnTo>
                <a:lnTo>
                  <a:pt x="1618" y="1161"/>
                </a:lnTo>
                <a:lnTo>
                  <a:pt x="1629" y="1166"/>
                </a:lnTo>
                <a:lnTo>
                  <a:pt x="1639" y="1169"/>
                </a:lnTo>
                <a:lnTo>
                  <a:pt x="1648" y="1173"/>
                </a:lnTo>
                <a:lnTo>
                  <a:pt x="1652" y="1175"/>
                </a:lnTo>
                <a:lnTo>
                  <a:pt x="1656" y="1177"/>
                </a:lnTo>
                <a:lnTo>
                  <a:pt x="1658" y="1179"/>
                </a:lnTo>
                <a:lnTo>
                  <a:pt x="1660" y="1181"/>
                </a:lnTo>
                <a:lnTo>
                  <a:pt x="1662" y="1184"/>
                </a:lnTo>
                <a:lnTo>
                  <a:pt x="1662" y="1188"/>
                </a:lnTo>
                <a:lnTo>
                  <a:pt x="1664" y="1200"/>
                </a:lnTo>
                <a:lnTo>
                  <a:pt x="1665" y="1210"/>
                </a:lnTo>
                <a:lnTo>
                  <a:pt x="1667" y="1215"/>
                </a:lnTo>
                <a:lnTo>
                  <a:pt x="1668" y="1219"/>
                </a:lnTo>
                <a:lnTo>
                  <a:pt x="1670" y="1224"/>
                </a:lnTo>
                <a:lnTo>
                  <a:pt x="1674" y="1228"/>
                </a:lnTo>
                <a:lnTo>
                  <a:pt x="1683" y="1236"/>
                </a:lnTo>
                <a:lnTo>
                  <a:pt x="1695" y="1247"/>
                </a:lnTo>
                <a:lnTo>
                  <a:pt x="1706" y="1257"/>
                </a:lnTo>
                <a:lnTo>
                  <a:pt x="1713" y="1268"/>
                </a:lnTo>
                <a:lnTo>
                  <a:pt x="1717" y="1273"/>
                </a:lnTo>
                <a:lnTo>
                  <a:pt x="1719" y="1279"/>
                </a:lnTo>
                <a:lnTo>
                  <a:pt x="1723" y="1284"/>
                </a:lnTo>
                <a:lnTo>
                  <a:pt x="1726" y="1286"/>
                </a:lnTo>
                <a:lnTo>
                  <a:pt x="1730" y="1286"/>
                </a:lnTo>
                <a:lnTo>
                  <a:pt x="1733" y="1284"/>
                </a:lnTo>
                <a:lnTo>
                  <a:pt x="1738" y="1280"/>
                </a:lnTo>
                <a:lnTo>
                  <a:pt x="1742" y="1276"/>
                </a:lnTo>
                <a:lnTo>
                  <a:pt x="1747" y="1273"/>
                </a:lnTo>
                <a:lnTo>
                  <a:pt x="1755" y="1270"/>
                </a:lnTo>
                <a:lnTo>
                  <a:pt x="1763" y="1270"/>
                </a:lnTo>
                <a:lnTo>
                  <a:pt x="1771" y="1273"/>
                </a:lnTo>
                <a:lnTo>
                  <a:pt x="1778" y="1278"/>
                </a:lnTo>
                <a:lnTo>
                  <a:pt x="1783" y="1279"/>
                </a:lnTo>
                <a:lnTo>
                  <a:pt x="1786" y="1278"/>
                </a:lnTo>
                <a:lnTo>
                  <a:pt x="1791" y="1274"/>
                </a:lnTo>
                <a:lnTo>
                  <a:pt x="1802" y="1269"/>
                </a:lnTo>
                <a:lnTo>
                  <a:pt x="1816" y="1267"/>
                </a:lnTo>
                <a:lnTo>
                  <a:pt x="1831" y="1266"/>
                </a:lnTo>
                <a:lnTo>
                  <a:pt x="1841" y="1265"/>
                </a:lnTo>
                <a:lnTo>
                  <a:pt x="1850" y="1263"/>
                </a:lnTo>
                <a:lnTo>
                  <a:pt x="1852" y="1263"/>
                </a:lnTo>
                <a:close/>
                <a:moveTo>
                  <a:pt x="386" y="1985"/>
                </a:moveTo>
                <a:lnTo>
                  <a:pt x="390" y="1985"/>
                </a:lnTo>
                <a:lnTo>
                  <a:pt x="392" y="1986"/>
                </a:lnTo>
                <a:lnTo>
                  <a:pt x="395" y="1988"/>
                </a:lnTo>
                <a:lnTo>
                  <a:pt x="396" y="1991"/>
                </a:lnTo>
                <a:lnTo>
                  <a:pt x="397" y="1997"/>
                </a:lnTo>
                <a:lnTo>
                  <a:pt x="396" y="2004"/>
                </a:lnTo>
                <a:lnTo>
                  <a:pt x="392" y="2011"/>
                </a:lnTo>
                <a:lnTo>
                  <a:pt x="389" y="2015"/>
                </a:lnTo>
                <a:lnTo>
                  <a:pt x="384" y="2017"/>
                </a:lnTo>
                <a:lnTo>
                  <a:pt x="380" y="2018"/>
                </a:lnTo>
                <a:lnTo>
                  <a:pt x="376" y="2017"/>
                </a:lnTo>
                <a:lnTo>
                  <a:pt x="372" y="2015"/>
                </a:lnTo>
                <a:lnTo>
                  <a:pt x="371" y="2010"/>
                </a:lnTo>
                <a:lnTo>
                  <a:pt x="370" y="2005"/>
                </a:lnTo>
                <a:lnTo>
                  <a:pt x="370" y="2001"/>
                </a:lnTo>
                <a:lnTo>
                  <a:pt x="370" y="1998"/>
                </a:lnTo>
                <a:lnTo>
                  <a:pt x="371" y="1994"/>
                </a:lnTo>
                <a:lnTo>
                  <a:pt x="373" y="1991"/>
                </a:lnTo>
                <a:lnTo>
                  <a:pt x="376" y="1988"/>
                </a:lnTo>
                <a:lnTo>
                  <a:pt x="378" y="1987"/>
                </a:lnTo>
                <a:lnTo>
                  <a:pt x="383" y="1986"/>
                </a:lnTo>
                <a:lnTo>
                  <a:pt x="386" y="1985"/>
                </a:lnTo>
                <a:close/>
                <a:moveTo>
                  <a:pt x="317" y="2101"/>
                </a:moveTo>
                <a:lnTo>
                  <a:pt x="317" y="2099"/>
                </a:lnTo>
                <a:lnTo>
                  <a:pt x="319" y="2098"/>
                </a:lnTo>
                <a:lnTo>
                  <a:pt x="320" y="2097"/>
                </a:lnTo>
                <a:lnTo>
                  <a:pt x="321" y="2097"/>
                </a:lnTo>
                <a:lnTo>
                  <a:pt x="323" y="2097"/>
                </a:lnTo>
                <a:lnTo>
                  <a:pt x="326" y="2100"/>
                </a:lnTo>
                <a:lnTo>
                  <a:pt x="328" y="2104"/>
                </a:lnTo>
                <a:lnTo>
                  <a:pt x="331" y="2106"/>
                </a:lnTo>
                <a:lnTo>
                  <a:pt x="333" y="2106"/>
                </a:lnTo>
                <a:lnTo>
                  <a:pt x="334" y="2102"/>
                </a:lnTo>
                <a:lnTo>
                  <a:pt x="335" y="2100"/>
                </a:lnTo>
                <a:lnTo>
                  <a:pt x="338" y="2098"/>
                </a:lnTo>
                <a:lnTo>
                  <a:pt x="339" y="2097"/>
                </a:lnTo>
                <a:lnTo>
                  <a:pt x="340" y="2097"/>
                </a:lnTo>
                <a:lnTo>
                  <a:pt x="341" y="2098"/>
                </a:lnTo>
                <a:lnTo>
                  <a:pt x="341" y="2100"/>
                </a:lnTo>
                <a:lnTo>
                  <a:pt x="341" y="2106"/>
                </a:lnTo>
                <a:lnTo>
                  <a:pt x="341" y="2112"/>
                </a:lnTo>
                <a:lnTo>
                  <a:pt x="340" y="2116"/>
                </a:lnTo>
                <a:lnTo>
                  <a:pt x="339" y="2118"/>
                </a:lnTo>
                <a:lnTo>
                  <a:pt x="338" y="2119"/>
                </a:lnTo>
                <a:lnTo>
                  <a:pt x="335" y="2120"/>
                </a:lnTo>
                <a:lnTo>
                  <a:pt x="332" y="2120"/>
                </a:lnTo>
                <a:lnTo>
                  <a:pt x="329" y="2119"/>
                </a:lnTo>
                <a:lnTo>
                  <a:pt x="326" y="2118"/>
                </a:lnTo>
                <a:lnTo>
                  <a:pt x="323" y="2114"/>
                </a:lnTo>
                <a:lnTo>
                  <a:pt x="320" y="2108"/>
                </a:lnTo>
                <a:lnTo>
                  <a:pt x="317" y="2101"/>
                </a:lnTo>
                <a:close/>
                <a:moveTo>
                  <a:pt x="1834" y="1500"/>
                </a:moveTo>
                <a:lnTo>
                  <a:pt x="1832" y="1502"/>
                </a:lnTo>
                <a:lnTo>
                  <a:pt x="1828" y="1502"/>
                </a:lnTo>
                <a:lnTo>
                  <a:pt x="1826" y="1502"/>
                </a:lnTo>
                <a:lnTo>
                  <a:pt x="1824" y="1500"/>
                </a:lnTo>
                <a:lnTo>
                  <a:pt x="1824" y="1497"/>
                </a:lnTo>
                <a:lnTo>
                  <a:pt x="1824" y="1495"/>
                </a:lnTo>
                <a:lnTo>
                  <a:pt x="1826" y="1493"/>
                </a:lnTo>
                <a:lnTo>
                  <a:pt x="1828" y="1492"/>
                </a:lnTo>
                <a:lnTo>
                  <a:pt x="1837" y="1490"/>
                </a:lnTo>
                <a:lnTo>
                  <a:pt x="1843" y="1488"/>
                </a:lnTo>
                <a:lnTo>
                  <a:pt x="1846" y="1488"/>
                </a:lnTo>
                <a:lnTo>
                  <a:pt x="1850" y="1488"/>
                </a:lnTo>
                <a:lnTo>
                  <a:pt x="1852" y="1489"/>
                </a:lnTo>
                <a:lnTo>
                  <a:pt x="1853" y="1492"/>
                </a:lnTo>
                <a:lnTo>
                  <a:pt x="1853" y="1495"/>
                </a:lnTo>
                <a:lnTo>
                  <a:pt x="1851" y="1496"/>
                </a:lnTo>
                <a:lnTo>
                  <a:pt x="1849" y="1496"/>
                </a:lnTo>
                <a:lnTo>
                  <a:pt x="1846" y="1496"/>
                </a:lnTo>
                <a:lnTo>
                  <a:pt x="1840" y="1497"/>
                </a:lnTo>
                <a:lnTo>
                  <a:pt x="1834" y="1500"/>
                </a:lnTo>
                <a:close/>
                <a:moveTo>
                  <a:pt x="1882" y="1475"/>
                </a:moveTo>
                <a:lnTo>
                  <a:pt x="1878" y="1477"/>
                </a:lnTo>
                <a:lnTo>
                  <a:pt x="1871" y="1480"/>
                </a:lnTo>
                <a:lnTo>
                  <a:pt x="1869" y="1480"/>
                </a:lnTo>
                <a:lnTo>
                  <a:pt x="1868" y="1480"/>
                </a:lnTo>
                <a:lnTo>
                  <a:pt x="1866" y="1478"/>
                </a:lnTo>
                <a:lnTo>
                  <a:pt x="1866" y="1477"/>
                </a:lnTo>
                <a:lnTo>
                  <a:pt x="1868" y="1474"/>
                </a:lnTo>
                <a:lnTo>
                  <a:pt x="1871" y="1470"/>
                </a:lnTo>
                <a:lnTo>
                  <a:pt x="1878" y="1468"/>
                </a:lnTo>
                <a:lnTo>
                  <a:pt x="1887" y="1464"/>
                </a:lnTo>
                <a:lnTo>
                  <a:pt x="1894" y="1463"/>
                </a:lnTo>
                <a:lnTo>
                  <a:pt x="1898" y="1463"/>
                </a:lnTo>
                <a:lnTo>
                  <a:pt x="1900" y="1465"/>
                </a:lnTo>
                <a:lnTo>
                  <a:pt x="1900" y="1469"/>
                </a:lnTo>
                <a:lnTo>
                  <a:pt x="1897" y="1471"/>
                </a:lnTo>
                <a:lnTo>
                  <a:pt x="1894" y="1473"/>
                </a:lnTo>
                <a:lnTo>
                  <a:pt x="1887" y="1474"/>
                </a:lnTo>
                <a:lnTo>
                  <a:pt x="1882" y="1475"/>
                </a:lnTo>
                <a:close/>
                <a:moveTo>
                  <a:pt x="2931" y="788"/>
                </a:moveTo>
                <a:lnTo>
                  <a:pt x="2939" y="788"/>
                </a:lnTo>
                <a:lnTo>
                  <a:pt x="2946" y="788"/>
                </a:lnTo>
                <a:lnTo>
                  <a:pt x="2948" y="788"/>
                </a:lnTo>
                <a:lnTo>
                  <a:pt x="2952" y="786"/>
                </a:lnTo>
                <a:lnTo>
                  <a:pt x="2954" y="784"/>
                </a:lnTo>
                <a:lnTo>
                  <a:pt x="2956" y="782"/>
                </a:lnTo>
                <a:lnTo>
                  <a:pt x="2959" y="778"/>
                </a:lnTo>
                <a:lnTo>
                  <a:pt x="2961" y="777"/>
                </a:lnTo>
                <a:lnTo>
                  <a:pt x="2965" y="776"/>
                </a:lnTo>
                <a:lnTo>
                  <a:pt x="2968" y="776"/>
                </a:lnTo>
                <a:lnTo>
                  <a:pt x="2975" y="777"/>
                </a:lnTo>
                <a:lnTo>
                  <a:pt x="2981" y="778"/>
                </a:lnTo>
                <a:lnTo>
                  <a:pt x="2985" y="781"/>
                </a:lnTo>
                <a:lnTo>
                  <a:pt x="2986" y="783"/>
                </a:lnTo>
                <a:lnTo>
                  <a:pt x="2989" y="786"/>
                </a:lnTo>
                <a:lnTo>
                  <a:pt x="2990" y="788"/>
                </a:lnTo>
                <a:lnTo>
                  <a:pt x="2992" y="795"/>
                </a:lnTo>
                <a:lnTo>
                  <a:pt x="2993" y="802"/>
                </a:lnTo>
                <a:lnTo>
                  <a:pt x="2993" y="805"/>
                </a:lnTo>
                <a:lnTo>
                  <a:pt x="2992" y="807"/>
                </a:lnTo>
                <a:lnTo>
                  <a:pt x="2991" y="809"/>
                </a:lnTo>
                <a:lnTo>
                  <a:pt x="2989" y="810"/>
                </a:lnTo>
                <a:lnTo>
                  <a:pt x="2984" y="813"/>
                </a:lnTo>
                <a:lnTo>
                  <a:pt x="2979" y="814"/>
                </a:lnTo>
                <a:lnTo>
                  <a:pt x="2974" y="814"/>
                </a:lnTo>
                <a:lnTo>
                  <a:pt x="2970" y="812"/>
                </a:lnTo>
                <a:lnTo>
                  <a:pt x="2965" y="808"/>
                </a:lnTo>
                <a:lnTo>
                  <a:pt x="2961" y="805"/>
                </a:lnTo>
                <a:lnTo>
                  <a:pt x="2956" y="801"/>
                </a:lnTo>
                <a:lnTo>
                  <a:pt x="2954" y="800"/>
                </a:lnTo>
                <a:lnTo>
                  <a:pt x="2951" y="800"/>
                </a:lnTo>
                <a:lnTo>
                  <a:pt x="2948" y="801"/>
                </a:lnTo>
                <a:lnTo>
                  <a:pt x="2946" y="806"/>
                </a:lnTo>
                <a:lnTo>
                  <a:pt x="2945" y="812"/>
                </a:lnTo>
                <a:lnTo>
                  <a:pt x="2943" y="814"/>
                </a:lnTo>
                <a:lnTo>
                  <a:pt x="2942" y="815"/>
                </a:lnTo>
                <a:lnTo>
                  <a:pt x="2941" y="816"/>
                </a:lnTo>
                <a:lnTo>
                  <a:pt x="2939" y="816"/>
                </a:lnTo>
                <a:lnTo>
                  <a:pt x="2933" y="816"/>
                </a:lnTo>
                <a:lnTo>
                  <a:pt x="2927" y="815"/>
                </a:lnTo>
                <a:lnTo>
                  <a:pt x="2922" y="814"/>
                </a:lnTo>
                <a:lnTo>
                  <a:pt x="2917" y="813"/>
                </a:lnTo>
                <a:lnTo>
                  <a:pt x="2915" y="809"/>
                </a:lnTo>
                <a:lnTo>
                  <a:pt x="2914" y="807"/>
                </a:lnTo>
                <a:lnTo>
                  <a:pt x="2912" y="802"/>
                </a:lnTo>
                <a:lnTo>
                  <a:pt x="2914" y="799"/>
                </a:lnTo>
                <a:lnTo>
                  <a:pt x="2915" y="795"/>
                </a:lnTo>
                <a:lnTo>
                  <a:pt x="2917" y="793"/>
                </a:lnTo>
                <a:lnTo>
                  <a:pt x="2921" y="790"/>
                </a:lnTo>
                <a:lnTo>
                  <a:pt x="2924" y="788"/>
                </a:lnTo>
                <a:lnTo>
                  <a:pt x="2928" y="788"/>
                </a:lnTo>
                <a:lnTo>
                  <a:pt x="2931" y="78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64800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0720FF-4812-5D22-CCBF-9D10FE96D9DB}"/>
              </a:ext>
            </a:extLst>
          </p:cNvPr>
          <p:cNvSpPr txBox="1"/>
          <p:nvPr/>
        </p:nvSpPr>
        <p:spPr>
          <a:xfrm>
            <a:off x="885481" y="3815705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昆仑山脉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43740C1-741A-594E-2C39-4066C3A0C0EC}"/>
              </a:ext>
            </a:extLst>
          </p:cNvPr>
          <p:cNvSpPr txBox="1"/>
          <p:nvPr/>
        </p:nvSpPr>
        <p:spPr>
          <a:xfrm>
            <a:off x="3361136" y="3815705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祁连山脉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1540C2B-808F-270C-4B20-4FC451423592}"/>
              </a:ext>
            </a:extLst>
          </p:cNvPr>
          <p:cNvSpPr txBox="1"/>
          <p:nvPr/>
        </p:nvSpPr>
        <p:spPr>
          <a:xfrm>
            <a:off x="6037658" y="3815705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南岭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5B60979-1869-9BA6-D4DA-C40C06C0DE74}"/>
              </a:ext>
            </a:extLst>
          </p:cNvPr>
          <p:cNvCxnSpPr>
            <a:cxnSpLocks/>
          </p:cNvCxnSpPr>
          <p:nvPr/>
        </p:nvCxnSpPr>
        <p:spPr>
          <a:xfrm>
            <a:off x="864787" y="4245505"/>
            <a:ext cx="10361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5267AD6-7CA7-5B99-3506-E63B4D83D87E}"/>
              </a:ext>
            </a:extLst>
          </p:cNvPr>
          <p:cNvCxnSpPr>
            <a:cxnSpLocks/>
          </p:cNvCxnSpPr>
          <p:nvPr/>
        </p:nvCxnSpPr>
        <p:spPr>
          <a:xfrm>
            <a:off x="3339331" y="4245505"/>
            <a:ext cx="10361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030C9BC-019B-9486-BC15-8146C7BA7D20}"/>
              </a:ext>
            </a:extLst>
          </p:cNvPr>
          <p:cNvCxnSpPr>
            <a:cxnSpLocks/>
          </p:cNvCxnSpPr>
          <p:nvPr/>
        </p:nvCxnSpPr>
        <p:spPr>
          <a:xfrm>
            <a:off x="5813875" y="4245505"/>
            <a:ext cx="10361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B913956D-70E8-EA69-D8D4-4C6769B35B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9" y="2636939"/>
            <a:ext cx="288000" cy="28800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3C625DB-0CC1-4141-FBE1-E55707421D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81" y="2621506"/>
            <a:ext cx="288000" cy="288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4644D72-B707-57B0-5180-D9DF8ED8B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9" y="2652373"/>
            <a:ext cx="288000" cy="288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4C6AA57-A2FB-750B-56CA-3DB6F67548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134" y="2642183"/>
            <a:ext cx="288000" cy="288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5CADD25-B77B-CFD0-ECDC-39F3A5EA2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42" y="2796373"/>
            <a:ext cx="288000" cy="288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F1B5BCC-DE6D-E7BA-CA10-B62FB19E8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69" y="2690704"/>
            <a:ext cx="288000" cy="288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97C7F88-0B6D-B77D-D097-55F0A8033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75" y="2636939"/>
            <a:ext cx="288000" cy="288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EAE4A88A-DD69-671E-6E53-296FC33C30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211" y="2177596"/>
            <a:ext cx="288000" cy="288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16A741AD-78AB-7FF3-401D-09F8FB5FC1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83" y="2226711"/>
            <a:ext cx="288000" cy="288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363C81E-6C8D-57E6-4520-548D3960D5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23" y="2235051"/>
            <a:ext cx="288000" cy="288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396FCBD-A57D-B25C-3F61-3B831E7D7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28" y="2292552"/>
            <a:ext cx="288000" cy="288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F89ECBA-B8FF-11D7-B91E-0A9418D1AF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683" y="2414883"/>
            <a:ext cx="288000" cy="288000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F405B117-102D-CACF-9776-77B8508A21B4}"/>
              </a:ext>
            </a:extLst>
          </p:cNvPr>
          <p:cNvSpPr txBox="1"/>
          <p:nvPr/>
        </p:nvSpPr>
        <p:spPr>
          <a:xfrm>
            <a:off x="1146719" y="2143195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新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F1DF234-8BF5-E760-7863-C77208F8BE2F}"/>
              </a:ext>
            </a:extLst>
          </p:cNvPr>
          <p:cNvSpPr txBox="1"/>
          <p:nvPr/>
        </p:nvSpPr>
        <p:spPr>
          <a:xfrm>
            <a:off x="1107812" y="3162011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藏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FF73C53-58C0-9509-C28A-5C0E327C1550}"/>
              </a:ext>
            </a:extLst>
          </p:cNvPr>
          <p:cNvSpPr txBox="1"/>
          <p:nvPr/>
        </p:nvSpPr>
        <p:spPr>
          <a:xfrm>
            <a:off x="3397566" y="2778256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青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FF502C6-C688-E3C6-F1B8-917B332ABBFE}"/>
              </a:ext>
            </a:extLst>
          </p:cNvPr>
          <p:cNvSpPr txBox="1"/>
          <p:nvPr/>
        </p:nvSpPr>
        <p:spPr>
          <a:xfrm>
            <a:off x="4430683" y="2909506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甘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C826AC8-A2EC-96F6-9FC6-F09FF62929EC}"/>
              </a:ext>
            </a:extLst>
          </p:cNvPr>
          <p:cNvSpPr txBox="1"/>
          <p:nvPr/>
        </p:nvSpPr>
        <p:spPr>
          <a:xfrm>
            <a:off x="5945325" y="2209774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湘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E15A201-1647-A468-8B83-7D10175E5BEF}"/>
              </a:ext>
            </a:extLst>
          </p:cNvPr>
          <p:cNvSpPr txBox="1"/>
          <p:nvPr/>
        </p:nvSpPr>
        <p:spPr>
          <a:xfrm>
            <a:off x="6434130" y="3023157"/>
            <a:ext cx="386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粤</a:t>
            </a:r>
          </a:p>
        </p:txBody>
      </p:sp>
    </p:spTree>
    <p:extLst>
      <p:ext uri="{BB962C8B-B14F-4D97-AF65-F5344CB8AC3E}">
        <p14:creationId xmlns:p14="http://schemas.microsoft.com/office/powerpoint/2010/main" val="363108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E72C5-42E4-E889-F9A5-8DE5AE05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2AF3808-7328-157B-25A8-799904E1BA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t="26359" r="11237" b="35916"/>
          <a:stretch>
            <a:fillRect/>
          </a:stretch>
        </p:blipFill>
        <p:spPr>
          <a:xfrm>
            <a:off x="2526846" y="1180073"/>
            <a:ext cx="4739048" cy="345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340BF0-AB5A-80C3-D29B-E35ABE1A4B65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AF5117D-E0AE-BAC7-D067-D07C5F093898}"/>
              </a:ext>
            </a:extLst>
          </p:cNvPr>
          <p:cNvSpPr txBox="1"/>
          <p:nvPr/>
        </p:nvSpPr>
        <p:spPr>
          <a:xfrm>
            <a:off x="391805" y="966521"/>
            <a:ext cx="198163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主要地形区的分布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6AA3B6-6E43-8B4A-1C5C-E623ED8A7206}"/>
              </a:ext>
            </a:extLst>
          </p:cNvPr>
          <p:cNvSpPr txBox="1"/>
          <p:nvPr/>
        </p:nvSpPr>
        <p:spPr>
          <a:xfrm>
            <a:off x="391803" y="1393626"/>
            <a:ext cx="2122797" cy="227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我国东部多平原、丘陵，西部多高原、山地和盆地，复杂多样的地形为我们呈现了丰富多彩的自然景观。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B8C4A5-E254-7E59-AADC-740B0E68734A}"/>
              </a:ext>
            </a:extLst>
          </p:cNvPr>
          <p:cNvSpPr txBox="1"/>
          <p:nvPr/>
        </p:nvSpPr>
        <p:spPr>
          <a:xfrm>
            <a:off x="1130310" y="4297519"/>
            <a:ext cx="139653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中国地形分布</a:t>
            </a:r>
          </a:p>
        </p:txBody>
      </p:sp>
    </p:spTree>
    <p:extLst>
      <p:ext uri="{BB962C8B-B14F-4D97-AF65-F5344CB8AC3E}">
        <p14:creationId xmlns:p14="http://schemas.microsoft.com/office/powerpoint/2010/main" val="2443381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F299-77AF-CA19-C161-3AF5D0E5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8AAD66E-A2D3-5976-1A4D-F48819DACB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t="26359" r="11237" b="35916"/>
          <a:stretch>
            <a:fillRect/>
          </a:stretch>
        </p:blipFill>
        <p:spPr>
          <a:xfrm>
            <a:off x="391805" y="1180073"/>
            <a:ext cx="4936508" cy="360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39A7A9C-F341-2094-2E94-8CCCA09D0357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0264B2-37AF-C1FE-2FE4-298C2AD1924A}"/>
              </a:ext>
            </a:extLst>
          </p:cNvPr>
          <p:cNvSpPr txBox="1"/>
          <p:nvPr/>
        </p:nvSpPr>
        <p:spPr>
          <a:xfrm>
            <a:off x="391805" y="966521"/>
            <a:ext cx="198163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主要地形区的分布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9315EA-B018-0BCC-9972-53A9CB08E841}"/>
              </a:ext>
            </a:extLst>
          </p:cNvPr>
          <p:cNvSpPr txBox="1"/>
          <p:nvPr/>
        </p:nvSpPr>
        <p:spPr>
          <a:xfrm>
            <a:off x="5328313" y="4441519"/>
            <a:ext cx="139653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中国地形分布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88707B-AA82-DCD4-4B54-8D1D3AD98F74}"/>
              </a:ext>
            </a:extLst>
          </p:cNvPr>
          <p:cNvSpPr txBox="1"/>
          <p:nvPr/>
        </p:nvSpPr>
        <p:spPr>
          <a:xfrm>
            <a:off x="5666678" y="1749040"/>
            <a:ext cx="992579" cy="1535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四大高原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四大盆地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三大平原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三大丘陵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4E48A9B-6BC3-C96C-0B33-61ECD12BC4D5}"/>
              </a:ext>
            </a:extLst>
          </p:cNvPr>
          <p:cNvSpPr txBox="1"/>
          <p:nvPr/>
        </p:nvSpPr>
        <p:spPr>
          <a:xfrm>
            <a:off x="5666678" y="1749040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四大高原</a:t>
            </a:r>
          </a:p>
        </p:txBody>
      </p:sp>
    </p:spTree>
    <p:extLst>
      <p:ext uri="{BB962C8B-B14F-4D97-AF65-F5344CB8AC3E}">
        <p14:creationId xmlns:p14="http://schemas.microsoft.com/office/powerpoint/2010/main" val="408142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23865-21C6-0755-7DAE-F72A4B2B5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389FC8-89EB-D2FC-CA6B-DE9224761986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3212E0-5545-2272-D352-45E1A7F3AB46}"/>
              </a:ext>
            </a:extLst>
          </p:cNvPr>
          <p:cNvSpPr txBox="1"/>
          <p:nvPr/>
        </p:nvSpPr>
        <p:spPr>
          <a:xfrm>
            <a:off x="391805" y="966521"/>
            <a:ext cx="1194558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①四大高原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70F8E2D-2A96-B471-D16A-B4BD35439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552336"/>
              </p:ext>
            </p:extLst>
          </p:nvPr>
        </p:nvGraphicFramePr>
        <p:xfrm>
          <a:off x="391805" y="1393626"/>
          <a:ext cx="6696000" cy="32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52321998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2256730329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地形区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特点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4625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青藏高原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平均海拔</a:t>
                      </a:r>
                      <a:r>
                        <a:rPr lang="en-US" altLang="zh-CN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4000</a:t>
                      </a: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米以上，是世界上平均海拔最高的高原，被称为“世界屋脊”。高山终年积雪，冰川纵横。“远看是山，近看是川”。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160709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云贵高原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地势崎岖不平，石灰岩广布，喀斯特地貌发育。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2983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黄土高原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因地面覆盖着厚厚的黄土层而得名，是世界上黄土分布面积最广的区域。当地水土流失严重，地表千沟万壑、支离破碎。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5861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内蒙古高原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开阔坦荡，一望无际。东西景观差异大，西北部沙漠、戈壁广布，中部和东部多肥美草原，为优良牧场。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841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40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E8EC38-7A6C-C627-57FB-4A0A1DA97D1B}"/>
              </a:ext>
            </a:extLst>
          </p:cNvPr>
          <p:cNvSpPr txBox="1"/>
          <p:nvPr/>
        </p:nvSpPr>
        <p:spPr>
          <a:xfrm>
            <a:off x="590548" y="1096314"/>
            <a:ext cx="6433707" cy="2058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读中国地形图，说出我国地形的主要特征，并熟记我国主要的山脉、高原、盆地、平原和丘陵的名称与分布。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运用地图和资料，说出我国地势的主要特征。能够在图上找出我国地势三级阶梯的分界线，记住位于阶梯分界线处的主要山脉名称。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能够通过中国地形、地势的特点，分析归纳对我国发展产生的影响。</a:t>
            </a:r>
          </a:p>
        </p:txBody>
      </p:sp>
    </p:spTree>
    <p:extLst>
      <p:ext uri="{BB962C8B-B14F-4D97-AF65-F5344CB8AC3E}">
        <p14:creationId xmlns:p14="http://schemas.microsoft.com/office/powerpoint/2010/main" val="256787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5FFC-A675-7212-DE6B-6E87384A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041B01B-2300-38A8-54A7-C1D54EEBDF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t="26359" r="11237" b="35916"/>
          <a:stretch>
            <a:fillRect/>
          </a:stretch>
        </p:blipFill>
        <p:spPr>
          <a:xfrm>
            <a:off x="391805" y="1180073"/>
            <a:ext cx="4936508" cy="360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1B6D47-428D-9977-89C8-6AA499F03FB4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90479D-CED5-4CA1-2A5B-F44F2D11F80A}"/>
              </a:ext>
            </a:extLst>
          </p:cNvPr>
          <p:cNvSpPr txBox="1"/>
          <p:nvPr/>
        </p:nvSpPr>
        <p:spPr>
          <a:xfrm>
            <a:off x="391805" y="966521"/>
            <a:ext cx="198163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主要地形区的分布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4350D7-23C6-B516-FA3A-3DC94670583E}"/>
              </a:ext>
            </a:extLst>
          </p:cNvPr>
          <p:cNvSpPr txBox="1"/>
          <p:nvPr/>
        </p:nvSpPr>
        <p:spPr>
          <a:xfrm>
            <a:off x="5328313" y="4441519"/>
            <a:ext cx="139653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中国地形分布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B53C82-CF32-D350-C9FE-772B3A6077AB}"/>
              </a:ext>
            </a:extLst>
          </p:cNvPr>
          <p:cNvSpPr txBox="1"/>
          <p:nvPr/>
        </p:nvSpPr>
        <p:spPr>
          <a:xfrm>
            <a:off x="5666678" y="1749040"/>
            <a:ext cx="992579" cy="1535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四大高原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四大盆地</a:t>
            </a:r>
            <a:endParaRPr lang="en-US" altLang="zh-CN" sz="1600" b="1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三大平原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三大丘陵</a:t>
            </a:r>
          </a:p>
        </p:txBody>
      </p:sp>
    </p:spTree>
    <p:extLst>
      <p:ext uri="{BB962C8B-B14F-4D97-AF65-F5344CB8AC3E}">
        <p14:creationId xmlns:p14="http://schemas.microsoft.com/office/powerpoint/2010/main" val="2003742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A3D38-E070-8DE5-6705-786CEA0C5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F6FC16-D400-4039-D98B-BE66D490BFAC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C8EFA3-DD66-467A-0556-069E5E77212C}"/>
              </a:ext>
            </a:extLst>
          </p:cNvPr>
          <p:cNvSpPr txBox="1"/>
          <p:nvPr/>
        </p:nvSpPr>
        <p:spPr>
          <a:xfrm>
            <a:off x="391805" y="966521"/>
            <a:ext cx="1194558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②四大盆地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AEC9E2F-C5F0-6CAF-8451-5A1C638D6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1941"/>
              </p:ext>
            </p:extLst>
          </p:nvPr>
        </p:nvGraphicFramePr>
        <p:xfrm>
          <a:off x="391805" y="1393626"/>
          <a:ext cx="6696000" cy="34013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52321998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2256730329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地形区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特点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4625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塔里木盆地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是我国面积最大的盆地，内部分布着我国面积最大的沙漠</a:t>
                      </a:r>
                      <a:r>
                        <a:rPr lang="en-US" altLang="zh-CN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——</a:t>
                      </a: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塔克拉玛干沙漠，盆地边缘有大小不等的绿洲。</a:t>
                      </a:r>
                      <a:endParaRPr lang="en-US" altLang="zh-CN" sz="160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160709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准噶尔盆地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我国纬度最高的盆地；多风蚀地貌，盆地西北部因受海洋湿润气流的影响，降水略多。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2983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柴达木盆地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位于青藏高原，是我国海拔最高的盆地。盆地内矿产资源丰富，素有“聚宝盆”之称。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586189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四川盆地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有“红色盆地”或“紫色盆地”之称。气候暖湿，水网稠密，土壤肥沃，物产丰饶。西部的成都平原物产丰富，被称为“天府之国”。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841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615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2E3A2-6149-B7DA-51B2-645A49103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49421AA-5912-7895-1859-25170596E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t="26359" r="11237" b="35916"/>
          <a:stretch>
            <a:fillRect/>
          </a:stretch>
        </p:blipFill>
        <p:spPr>
          <a:xfrm>
            <a:off x="391805" y="1180073"/>
            <a:ext cx="4936508" cy="360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F8CDE07-BCA2-DA19-98BD-B3BC30D12B2A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DB42D7-BF6C-B200-8757-110144CD7975}"/>
              </a:ext>
            </a:extLst>
          </p:cNvPr>
          <p:cNvSpPr txBox="1"/>
          <p:nvPr/>
        </p:nvSpPr>
        <p:spPr>
          <a:xfrm>
            <a:off x="391805" y="966521"/>
            <a:ext cx="198163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主要地形区的分布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484BD8-2106-1F92-04A3-3BFD0B4D7076}"/>
              </a:ext>
            </a:extLst>
          </p:cNvPr>
          <p:cNvSpPr txBox="1"/>
          <p:nvPr/>
        </p:nvSpPr>
        <p:spPr>
          <a:xfrm>
            <a:off x="5328313" y="4441519"/>
            <a:ext cx="139653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中国地形分布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E9B6FD2-8CBA-3F23-DD3F-04E269760C03}"/>
              </a:ext>
            </a:extLst>
          </p:cNvPr>
          <p:cNvSpPr txBox="1"/>
          <p:nvPr/>
        </p:nvSpPr>
        <p:spPr>
          <a:xfrm>
            <a:off x="5666678" y="1749040"/>
            <a:ext cx="992579" cy="1535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四大高原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四大盆地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三大平原</a:t>
            </a:r>
            <a:endParaRPr lang="en-US" altLang="zh-CN" sz="1600" b="1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三大丘陵</a:t>
            </a:r>
          </a:p>
        </p:txBody>
      </p:sp>
    </p:spTree>
    <p:extLst>
      <p:ext uri="{BB962C8B-B14F-4D97-AF65-F5344CB8AC3E}">
        <p14:creationId xmlns:p14="http://schemas.microsoft.com/office/powerpoint/2010/main" val="210514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7D34E-B7ED-44F5-8710-A9F5D22B3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D84ED3A-5AC0-2347-0B4D-60412483CD55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10EC00-2044-7A4D-B1AF-52F8450B80F6}"/>
              </a:ext>
            </a:extLst>
          </p:cNvPr>
          <p:cNvSpPr txBox="1"/>
          <p:nvPr/>
        </p:nvSpPr>
        <p:spPr>
          <a:xfrm>
            <a:off x="391805" y="966521"/>
            <a:ext cx="1194558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③三大平原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FACC687-C9D7-6E39-67B9-A6834299B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385094"/>
              </p:ext>
            </p:extLst>
          </p:nvPr>
        </p:nvGraphicFramePr>
        <p:xfrm>
          <a:off x="391805" y="1393626"/>
          <a:ext cx="6696000" cy="25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252321998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2256730329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地形区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特点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64625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东北平原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地势平坦、沃野千里，是我国面积最大的平原。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16070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华北平原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主要是由黄河、淮河、海河冲积而成，又称“黄淮海平原”，地势平坦，是我国第二大平原。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529836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长江中下游平原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是由长江及其支流冲积而成，东西狭长，呈带状分布，地势低平，河湖众多。平原以地势低平、河网纵横、湖荡密布、水田连片为特色，是我国著名的“鱼米之乡”。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586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663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47830-8868-8803-3846-5B496DB8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B43F7CF-8D39-F132-C443-16EFDFA9FA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2" t="26359" r="11237" b="35916"/>
          <a:stretch>
            <a:fillRect/>
          </a:stretch>
        </p:blipFill>
        <p:spPr>
          <a:xfrm>
            <a:off x="391805" y="1180073"/>
            <a:ext cx="4936508" cy="360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24581E0-B70B-37E9-5565-A3E07F3C577F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063FDE-0C81-095C-DFD8-BB5CB464D432}"/>
              </a:ext>
            </a:extLst>
          </p:cNvPr>
          <p:cNvSpPr txBox="1"/>
          <p:nvPr/>
        </p:nvSpPr>
        <p:spPr>
          <a:xfrm>
            <a:off x="391805" y="966521"/>
            <a:ext cx="198163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主要地形区的分布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A851A3-3099-B0F6-317B-B69A0E309004}"/>
              </a:ext>
            </a:extLst>
          </p:cNvPr>
          <p:cNvSpPr txBox="1"/>
          <p:nvPr/>
        </p:nvSpPr>
        <p:spPr>
          <a:xfrm>
            <a:off x="5328313" y="4441519"/>
            <a:ext cx="139653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中国地形分布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4CAFFF-E892-F40C-F1DA-26EC07F578EC}"/>
              </a:ext>
            </a:extLst>
          </p:cNvPr>
          <p:cNvSpPr txBox="1"/>
          <p:nvPr/>
        </p:nvSpPr>
        <p:spPr>
          <a:xfrm>
            <a:off x="5666678" y="1749040"/>
            <a:ext cx="992579" cy="1535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四大高原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四大盆地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三大平原</a:t>
            </a:r>
            <a:endParaRPr lang="en-US" altLang="zh-CN" sz="1600" dirty="0">
              <a:solidFill>
                <a:schemeClr val="accent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600" b="1" dirty="0">
                <a:solidFill>
                  <a:schemeClr val="accent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三大丘陵</a:t>
            </a:r>
          </a:p>
        </p:txBody>
      </p:sp>
    </p:spTree>
    <p:extLst>
      <p:ext uri="{BB962C8B-B14F-4D97-AF65-F5344CB8AC3E}">
        <p14:creationId xmlns:p14="http://schemas.microsoft.com/office/powerpoint/2010/main" val="1740143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661E5-5749-0872-4CB6-59847B861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1E3C02A-7913-3620-81D6-433B7E86A07C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210F61-5B9A-3484-B16A-70C3F88243B4}"/>
              </a:ext>
            </a:extLst>
          </p:cNvPr>
          <p:cNvSpPr txBox="1"/>
          <p:nvPr/>
        </p:nvSpPr>
        <p:spPr>
          <a:xfrm>
            <a:off x="391805" y="966521"/>
            <a:ext cx="1194558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④三大丘陵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0FAD12-8EDD-5E5B-EFBF-864D7B9D03DE}"/>
              </a:ext>
            </a:extLst>
          </p:cNvPr>
          <p:cNvSpPr txBox="1"/>
          <p:nvPr/>
        </p:nvSpPr>
        <p:spPr>
          <a:xfrm>
            <a:off x="391803" y="1393626"/>
            <a:ext cx="6804000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东南丘陵、山东丘陵、辽东丘陵。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东南丘陵地处亚热带季风气候区，降水充沛、热量丰富，林、农、水、矿产等资源禀赋优越，开发潜力大。这里是我国水稻和油菜的主要种植区，且盛产荔枝、龙眼、柑橘、桃、李等水果，森林覆盖率高。</a:t>
            </a:r>
          </a:p>
        </p:txBody>
      </p:sp>
    </p:spTree>
    <p:extLst>
      <p:ext uri="{BB962C8B-B14F-4D97-AF65-F5344CB8AC3E}">
        <p14:creationId xmlns:p14="http://schemas.microsoft.com/office/powerpoint/2010/main" val="4120468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85EC-CBAE-F726-1B1E-DCF38A45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89A137F-120D-181F-F6AA-249A10008E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38443" r="12226" b="20741"/>
          <a:stretch>
            <a:fillRect/>
          </a:stretch>
        </p:blipFill>
        <p:spPr>
          <a:xfrm>
            <a:off x="1518557" y="980454"/>
            <a:ext cx="5102436" cy="3816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2E73268-F878-C3A6-36A3-C80C36949DC6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A07C01-C7B0-6773-4AA9-D5F41EAF002B}"/>
              </a:ext>
            </a:extLst>
          </p:cNvPr>
          <p:cNvSpPr txBox="1"/>
          <p:nvPr/>
        </p:nvSpPr>
        <p:spPr>
          <a:xfrm>
            <a:off x="391805" y="966521"/>
            <a:ext cx="1577676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山脉与地形区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1A3DBA-DF82-6DFB-C737-BF919876BF43}"/>
              </a:ext>
            </a:extLst>
          </p:cNvPr>
          <p:cNvSpPr txBox="1"/>
          <p:nvPr/>
        </p:nvSpPr>
        <p:spPr>
          <a:xfrm>
            <a:off x="391803" y="4470146"/>
            <a:ext cx="1800494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中国主要山脉分布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D56B01-38B5-63B3-7208-11FC98EEEFC9}"/>
              </a:ext>
            </a:extLst>
          </p:cNvPr>
          <p:cNvGrpSpPr/>
          <p:nvPr/>
        </p:nvGrpSpPr>
        <p:grpSpPr>
          <a:xfrm>
            <a:off x="4806347" y="1037748"/>
            <a:ext cx="506403" cy="1331873"/>
            <a:chOff x="4847167" y="1037748"/>
            <a:chExt cx="506403" cy="133187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6133F27-CB23-CAEB-0EF7-BE3D2C939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570" y="1207407"/>
              <a:ext cx="180000" cy="180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14CFA64-D4CC-C3E7-63F2-91283AA2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570" y="1370731"/>
              <a:ext cx="180000" cy="180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3FE3405-89D8-C4A3-3A37-70DBA7C46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146" y="1526362"/>
              <a:ext cx="180000" cy="18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E15DBDA-D671-77F5-DA28-1046D9D80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11" y="1694413"/>
              <a:ext cx="180000" cy="18000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AA7F9F6-4F8A-0B18-FB8E-B53B86879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811" y="1869759"/>
              <a:ext cx="180000" cy="18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109DCFD-42F3-648E-2F5C-A0578F690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577" y="2049759"/>
              <a:ext cx="180000" cy="18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8A876FC-919A-52DD-D6AF-4C7582AA8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167" y="2189621"/>
              <a:ext cx="180000" cy="180000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826B861B-06E9-6CD0-573C-1DDC0498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11" y="1037748"/>
              <a:ext cx="180000" cy="180000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3AE0EC8-EB38-7E0C-AE70-90DAC480054E}"/>
              </a:ext>
            </a:extLst>
          </p:cNvPr>
          <p:cNvGrpSpPr/>
          <p:nvPr/>
        </p:nvGrpSpPr>
        <p:grpSpPr>
          <a:xfrm>
            <a:off x="4617160" y="2419483"/>
            <a:ext cx="230007" cy="664534"/>
            <a:chOff x="4617160" y="2419483"/>
            <a:chExt cx="230007" cy="664534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5D6AA119-11DA-65A8-B342-4FEA0945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67" y="2419483"/>
              <a:ext cx="180000" cy="180000"/>
            </a:xfrm>
            <a:prstGeom prst="rect">
              <a:avLst/>
            </a:prstGeom>
          </p:spPr>
        </p:pic>
        <p:pic>
          <p:nvPicPr>
            <p:cNvPr id="91" name="图片 90">
              <a:extLst>
                <a:ext uri="{FF2B5EF4-FFF2-40B4-BE49-F238E27FC236}">
                  <a16:creationId xmlns:a16="http://schemas.microsoft.com/office/drawing/2014/main" id="{D3A114D1-38B4-092C-EF7D-F835B12B8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67" y="2571750"/>
              <a:ext cx="180000" cy="180000"/>
            </a:xfrm>
            <a:prstGeom prst="rect">
              <a:avLst/>
            </a:prstGeom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CA8D5E0C-67A6-D383-9FA7-8B1CC807E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67" y="2724017"/>
              <a:ext cx="180000" cy="180000"/>
            </a:xfrm>
            <a:prstGeom prst="rect">
              <a:avLst/>
            </a:prstGeom>
          </p:spPr>
        </p:pic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67FFD05B-C7A2-64E0-03DB-11F922DCB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7160" y="2904017"/>
              <a:ext cx="180000" cy="180000"/>
            </a:xfrm>
            <a:prstGeom prst="rect">
              <a:avLst/>
            </a:prstGeom>
          </p:spPr>
        </p:pic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7DE1182-FF52-6DA5-A8A8-78F992F34D9D}"/>
              </a:ext>
            </a:extLst>
          </p:cNvPr>
          <p:cNvGrpSpPr/>
          <p:nvPr/>
        </p:nvGrpSpPr>
        <p:grpSpPr>
          <a:xfrm>
            <a:off x="4341994" y="3322770"/>
            <a:ext cx="230006" cy="299063"/>
            <a:chOff x="4341994" y="3322770"/>
            <a:chExt cx="230006" cy="299063"/>
          </a:xfrm>
        </p:grpSpPr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F6423400-EE36-F187-184A-AFA1560D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2000" y="3322770"/>
              <a:ext cx="180000" cy="180000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6E43EC50-7544-9325-320A-C1112E2D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994" y="3441833"/>
              <a:ext cx="180000" cy="180000"/>
            </a:xfrm>
            <a:prstGeom prst="rect">
              <a:avLst/>
            </a:prstGeom>
          </p:spPr>
        </p:pic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7F0ED38-72B7-7BB8-95AA-00EE081C3CA3}"/>
              </a:ext>
            </a:extLst>
          </p:cNvPr>
          <p:cNvGrpSpPr/>
          <p:nvPr/>
        </p:nvGrpSpPr>
        <p:grpSpPr>
          <a:xfrm>
            <a:off x="3295380" y="3261833"/>
            <a:ext cx="643204" cy="774117"/>
            <a:chOff x="3295380" y="3261833"/>
            <a:chExt cx="643204" cy="774117"/>
          </a:xfrm>
        </p:grpSpPr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id="{B235979F-B7DB-9290-79BC-9BBE422C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380" y="3441833"/>
              <a:ext cx="180000" cy="180000"/>
            </a:xfrm>
            <a:prstGeom prst="rect">
              <a:avLst/>
            </a:prstGeom>
          </p:spPr>
        </p:pic>
        <p:pic>
          <p:nvPicPr>
            <p:cNvPr id="99" name="图片 98">
              <a:extLst>
                <a:ext uri="{FF2B5EF4-FFF2-40B4-BE49-F238E27FC236}">
                  <a16:creationId xmlns:a16="http://schemas.microsoft.com/office/drawing/2014/main" id="{B3E3EC88-CABD-9204-53F2-58B3CC388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148" y="3572802"/>
              <a:ext cx="180000" cy="180000"/>
            </a:xfrm>
            <a:prstGeom prst="rect">
              <a:avLst/>
            </a:prstGeom>
          </p:spPr>
        </p:pic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6135AD7B-6CA2-6004-F822-50E59B6C9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4916" y="3724981"/>
              <a:ext cx="180000" cy="180000"/>
            </a:xfrm>
            <a:prstGeom prst="rect">
              <a:avLst/>
            </a:prstGeom>
          </p:spPr>
        </p:pic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8EA8C4F2-EB08-2E63-8356-BE73CA2BD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0148" y="3855950"/>
              <a:ext cx="180000" cy="180000"/>
            </a:xfrm>
            <a:prstGeom prst="rect">
              <a:avLst/>
            </a:prstGeom>
          </p:spPr>
        </p:pic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07522FB4-4984-6496-8935-A8970411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719" y="3318714"/>
              <a:ext cx="180000" cy="180000"/>
            </a:xfrm>
            <a:prstGeom prst="rect">
              <a:avLst/>
            </a:prstGeom>
          </p:spPr>
        </p:pic>
        <p:pic>
          <p:nvPicPr>
            <p:cNvPr id="103" name="图片 102">
              <a:extLst>
                <a:ext uri="{FF2B5EF4-FFF2-40B4-BE49-F238E27FC236}">
                  <a16:creationId xmlns:a16="http://schemas.microsoft.com/office/drawing/2014/main" id="{328557CB-3297-1C52-4316-C6916739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630" y="3456826"/>
              <a:ext cx="180000" cy="180000"/>
            </a:xfrm>
            <a:prstGeom prst="rect">
              <a:avLst/>
            </a:prstGeom>
          </p:spPr>
        </p:pic>
        <p:pic>
          <p:nvPicPr>
            <p:cNvPr id="104" name="图片 103">
              <a:extLst>
                <a:ext uri="{FF2B5EF4-FFF2-40B4-BE49-F238E27FC236}">
                  <a16:creationId xmlns:a16="http://schemas.microsoft.com/office/drawing/2014/main" id="{615CCA1D-BBBF-657A-BD24-B8F9561E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3017" y="3601862"/>
              <a:ext cx="180000" cy="180000"/>
            </a:xfrm>
            <a:prstGeom prst="rect">
              <a:avLst/>
            </a:prstGeom>
          </p:spPr>
        </p:pic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3FFB49E3-49F9-3537-7168-F3A48C0AC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630" y="3742355"/>
              <a:ext cx="180000" cy="180000"/>
            </a:xfrm>
            <a:prstGeom prst="rect">
              <a:avLst/>
            </a:prstGeom>
          </p:spPr>
        </p:pic>
        <p:pic>
          <p:nvPicPr>
            <p:cNvPr id="106" name="图片 105">
              <a:extLst>
                <a:ext uri="{FF2B5EF4-FFF2-40B4-BE49-F238E27FC236}">
                  <a16:creationId xmlns:a16="http://schemas.microsoft.com/office/drawing/2014/main" id="{20AF3119-1992-7C26-EC8D-E87EBE9D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2698" y="3261833"/>
              <a:ext cx="180000" cy="180000"/>
            </a:xfrm>
            <a:prstGeom prst="rect">
              <a:avLst/>
            </a:prstGeom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7C98BBC8-50D2-4D9F-B5FC-66A16B79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9848" y="3402326"/>
              <a:ext cx="180000" cy="180000"/>
            </a:xfrm>
            <a:prstGeom prst="rect">
              <a:avLst/>
            </a:prstGeom>
          </p:spPr>
        </p:pic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E32E636D-E6D2-B8CB-4909-FEB12292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378" y="3544981"/>
              <a:ext cx="180000" cy="180000"/>
            </a:xfrm>
            <a:prstGeom prst="rect">
              <a:avLst/>
            </a:prstGeom>
          </p:spPr>
        </p:pic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47B323B7-DFD2-A989-DEFE-E1EB7EF9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4610" y="3685475"/>
              <a:ext cx="180000" cy="180000"/>
            </a:xfrm>
            <a:prstGeom prst="rect">
              <a:avLst/>
            </a:prstGeom>
          </p:spPr>
        </p:pic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D62B9697-A8D5-DEBF-2C79-9CC119EDA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584" y="3835443"/>
              <a:ext cx="180000" cy="180000"/>
            </a:xfrm>
            <a:prstGeom prst="rect">
              <a:avLst/>
            </a:prstGeom>
          </p:spPr>
        </p:pic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BE696719-8688-AF5C-13B5-EFE482C553A6}"/>
              </a:ext>
            </a:extLst>
          </p:cNvPr>
          <p:cNvGrpSpPr/>
          <p:nvPr/>
        </p:nvGrpSpPr>
        <p:grpSpPr>
          <a:xfrm>
            <a:off x="1634261" y="1710321"/>
            <a:ext cx="1722819" cy="499028"/>
            <a:chOff x="1646507" y="1730731"/>
            <a:chExt cx="1722819" cy="499028"/>
          </a:xfrm>
        </p:grpSpPr>
        <p:pic>
          <p:nvPicPr>
            <p:cNvPr id="112" name="图片 111">
              <a:extLst>
                <a:ext uri="{FF2B5EF4-FFF2-40B4-BE49-F238E27FC236}">
                  <a16:creationId xmlns:a16="http://schemas.microsoft.com/office/drawing/2014/main" id="{D88554F6-67AA-C8D5-40DC-89F3B0A64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975" y="1730731"/>
              <a:ext cx="180000" cy="180000"/>
            </a:xfrm>
            <a:prstGeom prst="rect">
              <a:avLst/>
            </a:prstGeom>
          </p:spPr>
        </p:pic>
        <p:pic>
          <p:nvPicPr>
            <p:cNvPr id="113" name="图片 112">
              <a:extLst>
                <a:ext uri="{FF2B5EF4-FFF2-40B4-BE49-F238E27FC236}">
                  <a16:creationId xmlns:a16="http://schemas.microsoft.com/office/drawing/2014/main" id="{8238C244-1008-0C50-15D5-D3A1832E4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975" y="1808883"/>
              <a:ext cx="180000" cy="180000"/>
            </a:xfrm>
            <a:prstGeom prst="rect">
              <a:avLst/>
            </a:prstGeom>
          </p:spPr>
        </p:pic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93D1BC19-E728-9718-D188-8BBDE3902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975" y="1898883"/>
              <a:ext cx="180000" cy="180000"/>
            </a:xfrm>
            <a:prstGeom prst="rect">
              <a:avLst/>
            </a:prstGeom>
          </p:spPr>
        </p:pic>
        <p:pic>
          <p:nvPicPr>
            <p:cNvPr id="115" name="图片 114">
              <a:extLst>
                <a:ext uri="{FF2B5EF4-FFF2-40B4-BE49-F238E27FC236}">
                  <a16:creationId xmlns:a16="http://schemas.microsoft.com/office/drawing/2014/main" id="{F9EAD094-25D4-F049-6EAA-F3DF9163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092" y="1988883"/>
              <a:ext cx="180000" cy="180000"/>
            </a:xfrm>
            <a:prstGeom prst="rect">
              <a:avLst/>
            </a:prstGeom>
          </p:spPr>
        </p:pic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FF19E942-9E7C-03EB-0EE8-49370C004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092" y="2009621"/>
              <a:ext cx="180000" cy="180000"/>
            </a:xfrm>
            <a:prstGeom prst="rect">
              <a:avLst/>
            </a:prstGeom>
          </p:spPr>
        </p:pic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id="{67E6A12F-B188-CA7C-88B0-143F237A9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209" y="2030107"/>
              <a:ext cx="180000" cy="180000"/>
            </a:xfrm>
            <a:prstGeom prst="rect">
              <a:avLst/>
            </a:prstGeom>
          </p:spPr>
        </p:pic>
        <p:pic>
          <p:nvPicPr>
            <p:cNvPr id="118" name="图片 117">
              <a:extLst>
                <a:ext uri="{FF2B5EF4-FFF2-40B4-BE49-F238E27FC236}">
                  <a16:creationId xmlns:a16="http://schemas.microsoft.com/office/drawing/2014/main" id="{AC8754DB-F238-5316-4F93-FE768412F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326" y="2049759"/>
              <a:ext cx="180000" cy="180000"/>
            </a:xfrm>
            <a:prstGeom prst="rect">
              <a:avLst/>
            </a:prstGeom>
          </p:spPr>
        </p:pic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A414CD93-14F6-2A0E-36A4-39FBE1F4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975" y="2047917"/>
              <a:ext cx="180000" cy="180000"/>
            </a:xfrm>
            <a:prstGeom prst="rect">
              <a:avLst/>
            </a:prstGeom>
          </p:spPr>
        </p:pic>
        <p:pic>
          <p:nvPicPr>
            <p:cNvPr id="120" name="图片 119">
              <a:extLst>
                <a:ext uri="{FF2B5EF4-FFF2-40B4-BE49-F238E27FC236}">
                  <a16:creationId xmlns:a16="http://schemas.microsoft.com/office/drawing/2014/main" id="{D9271AD7-70C8-9C79-8B91-A9A1A8F0B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858" y="2040084"/>
              <a:ext cx="180000" cy="180000"/>
            </a:xfrm>
            <a:prstGeom prst="rect">
              <a:avLst/>
            </a:prstGeom>
          </p:spPr>
        </p:pic>
        <p:pic>
          <p:nvPicPr>
            <p:cNvPr id="121" name="图片 120">
              <a:extLst>
                <a:ext uri="{FF2B5EF4-FFF2-40B4-BE49-F238E27FC236}">
                  <a16:creationId xmlns:a16="http://schemas.microsoft.com/office/drawing/2014/main" id="{9338010B-CEC3-0C49-4AED-7CD6A482F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975" y="2030107"/>
              <a:ext cx="180000" cy="180000"/>
            </a:xfrm>
            <a:prstGeom prst="rect">
              <a:avLst/>
            </a:prstGeom>
          </p:spPr>
        </p:pic>
        <p:pic>
          <p:nvPicPr>
            <p:cNvPr id="122" name="图片 121">
              <a:extLst>
                <a:ext uri="{FF2B5EF4-FFF2-40B4-BE49-F238E27FC236}">
                  <a16:creationId xmlns:a16="http://schemas.microsoft.com/office/drawing/2014/main" id="{932ECCC7-2893-BC4F-1B09-2437B9FC8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624" y="2006161"/>
              <a:ext cx="180000" cy="180000"/>
            </a:xfrm>
            <a:prstGeom prst="rect">
              <a:avLst/>
            </a:prstGeom>
          </p:spPr>
        </p:pic>
        <p:pic>
          <p:nvPicPr>
            <p:cNvPr id="123" name="图片 122">
              <a:extLst>
                <a:ext uri="{FF2B5EF4-FFF2-40B4-BE49-F238E27FC236}">
                  <a16:creationId xmlns:a16="http://schemas.microsoft.com/office/drawing/2014/main" id="{CDDCE848-F93A-94BB-198E-E8D3C2084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417" y="1950084"/>
              <a:ext cx="180000" cy="180000"/>
            </a:xfrm>
            <a:prstGeom prst="rect">
              <a:avLst/>
            </a:prstGeom>
          </p:spPr>
        </p:pic>
        <p:pic>
          <p:nvPicPr>
            <p:cNvPr id="124" name="图片 123">
              <a:extLst>
                <a:ext uri="{FF2B5EF4-FFF2-40B4-BE49-F238E27FC236}">
                  <a16:creationId xmlns:a16="http://schemas.microsoft.com/office/drawing/2014/main" id="{6A94DA17-BA08-2F74-4230-98221E017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6507" y="1890169"/>
              <a:ext cx="180000" cy="180000"/>
            </a:xfrm>
            <a:prstGeom prst="rect">
              <a:avLst/>
            </a:prstGeom>
          </p:spPr>
        </p:pic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9E28CB06-5C43-962A-92B6-BEEA33628C00}"/>
              </a:ext>
            </a:extLst>
          </p:cNvPr>
          <p:cNvGrpSpPr/>
          <p:nvPr/>
        </p:nvGrpSpPr>
        <p:grpSpPr>
          <a:xfrm>
            <a:off x="1669965" y="2398316"/>
            <a:ext cx="1639988" cy="526941"/>
            <a:chOff x="1669965" y="2449340"/>
            <a:chExt cx="1639988" cy="526941"/>
          </a:xfrm>
        </p:grpSpPr>
        <p:pic>
          <p:nvPicPr>
            <p:cNvPr id="126" name="图片 125">
              <a:extLst>
                <a:ext uri="{FF2B5EF4-FFF2-40B4-BE49-F238E27FC236}">
                  <a16:creationId xmlns:a16="http://schemas.microsoft.com/office/drawing/2014/main" id="{FF54B2D8-34CD-A45F-977B-2FA4B3A4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965" y="2449340"/>
              <a:ext cx="180000" cy="180000"/>
            </a:xfrm>
            <a:prstGeom prst="rect">
              <a:avLst/>
            </a:prstGeom>
          </p:spPr>
        </p:pic>
        <p:pic>
          <p:nvPicPr>
            <p:cNvPr id="127" name="图片 126">
              <a:extLst>
                <a:ext uri="{FF2B5EF4-FFF2-40B4-BE49-F238E27FC236}">
                  <a16:creationId xmlns:a16="http://schemas.microsoft.com/office/drawing/2014/main" id="{CEDA66E2-D76F-5F86-93CB-1979121D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178" y="2569618"/>
              <a:ext cx="180000" cy="180000"/>
            </a:xfrm>
            <a:prstGeom prst="rect">
              <a:avLst/>
            </a:prstGeom>
          </p:spPr>
        </p:pic>
        <p:pic>
          <p:nvPicPr>
            <p:cNvPr id="128" name="图片 127">
              <a:extLst>
                <a:ext uri="{FF2B5EF4-FFF2-40B4-BE49-F238E27FC236}">
                  <a16:creationId xmlns:a16="http://schemas.microsoft.com/office/drawing/2014/main" id="{02A0ACE2-ACD7-E0BF-55AC-794CA72E8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361" y="2673551"/>
              <a:ext cx="180000" cy="180000"/>
            </a:xfrm>
            <a:prstGeom prst="rect">
              <a:avLst/>
            </a:prstGeom>
          </p:spPr>
        </p:pic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1EE12C26-4615-44BE-BF35-7FBB50244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915" y="2751037"/>
              <a:ext cx="180000" cy="180000"/>
            </a:xfrm>
            <a:prstGeom prst="rect">
              <a:avLst/>
            </a:prstGeom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DC5BE730-B76F-5587-BC9C-D7AA7C134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687" y="2769825"/>
              <a:ext cx="180000" cy="180000"/>
            </a:xfrm>
            <a:prstGeom prst="rect">
              <a:avLst/>
            </a:prstGeom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9937B4A7-3168-D085-F5AE-8E6293787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975" y="2754204"/>
              <a:ext cx="180000" cy="180000"/>
            </a:xfrm>
            <a:prstGeom prst="rect">
              <a:avLst/>
            </a:prstGeom>
          </p:spPr>
        </p:pic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CEBF71BC-CAFC-E75A-47C9-1D29D0468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0011" y="2724017"/>
              <a:ext cx="180000" cy="180000"/>
            </a:xfrm>
            <a:prstGeom prst="rect">
              <a:avLst/>
            </a:prstGeom>
          </p:spPr>
        </p:pic>
        <p:pic>
          <p:nvPicPr>
            <p:cNvPr id="133" name="图片 132">
              <a:extLst>
                <a:ext uri="{FF2B5EF4-FFF2-40B4-BE49-F238E27FC236}">
                  <a16:creationId xmlns:a16="http://schemas.microsoft.com/office/drawing/2014/main" id="{5508ED78-BEB8-FF2D-BB6F-68C24E184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0431" y="2751037"/>
              <a:ext cx="180000" cy="180000"/>
            </a:xfrm>
            <a:prstGeom prst="rect">
              <a:avLst/>
            </a:prstGeom>
          </p:spPr>
        </p:pic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27F7BF92-1E5B-221B-BC72-FCED99D34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953" y="2796281"/>
              <a:ext cx="180000" cy="180000"/>
            </a:xfrm>
            <a:prstGeom prst="rect">
              <a:avLst/>
            </a:prstGeom>
          </p:spPr>
        </p:pic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DAB9D0D0-8B92-F049-8893-8886F512BCDC}"/>
              </a:ext>
            </a:extLst>
          </p:cNvPr>
          <p:cNvGrpSpPr/>
          <p:nvPr/>
        </p:nvGrpSpPr>
        <p:grpSpPr>
          <a:xfrm>
            <a:off x="3172957" y="2429674"/>
            <a:ext cx="821362" cy="441097"/>
            <a:chOff x="3172957" y="2429674"/>
            <a:chExt cx="821362" cy="441097"/>
          </a:xfrm>
        </p:grpSpPr>
        <p:pic>
          <p:nvPicPr>
            <p:cNvPr id="136" name="图片 135">
              <a:extLst>
                <a:ext uri="{FF2B5EF4-FFF2-40B4-BE49-F238E27FC236}">
                  <a16:creationId xmlns:a16="http://schemas.microsoft.com/office/drawing/2014/main" id="{3FA383B7-1405-BF57-A071-2AA7F7078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957" y="2429674"/>
              <a:ext cx="180000" cy="180000"/>
            </a:xfrm>
            <a:prstGeom prst="rect">
              <a:avLst/>
            </a:prstGeom>
          </p:spPr>
        </p:pic>
        <p:pic>
          <p:nvPicPr>
            <p:cNvPr id="137" name="图片 136">
              <a:extLst>
                <a:ext uri="{FF2B5EF4-FFF2-40B4-BE49-F238E27FC236}">
                  <a16:creationId xmlns:a16="http://schemas.microsoft.com/office/drawing/2014/main" id="{8F7294E1-2349-EA63-0BBD-45B059E43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694" y="2473752"/>
              <a:ext cx="180000" cy="180000"/>
            </a:xfrm>
            <a:prstGeom prst="rect">
              <a:avLst/>
            </a:prstGeom>
          </p:spPr>
        </p:pic>
        <p:pic>
          <p:nvPicPr>
            <p:cNvPr id="138" name="图片 137">
              <a:extLst>
                <a:ext uri="{FF2B5EF4-FFF2-40B4-BE49-F238E27FC236}">
                  <a16:creationId xmlns:a16="http://schemas.microsoft.com/office/drawing/2014/main" id="{DCF16299-FA66-B154-1875-D3DF8CC1E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9369" y="2518594"/>
              <a:ext cx="180000" cy="180000"/>
            </a:xfrm>
            <a:prstGeom prst="rect">
              <a:avLst/>
            </a:prstGeom>
          </p:spPr>
        </p:pic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CA9448D7-E59E-8980-C422-F2D00A7CE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164" y="2583847"/>
              <a:ext cx="180000" cy="180000"/>
            </a:xfrm>
            <a:prstGeom prst="rect">
              <a:avLst/>
            </a:prstGeom>
          </p:spPr>
        </p:pic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9737D842-C50F-B032-5A55-0687C127B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19" y="2690771"/>
              <a:ext cx="180000" cy="180000"/>
            </a:xfrm>
            <a:prstGeom prst="rect">
              <a:avLst/>
            </a:prstGeom>
          </p:spPr>
        </p:pic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AC447C04-4160-ED18-0DFE-DE648DF86C3C}"/>
              </a:ext>
            </a:extLst>
          </p:cNvPr>
          <p:cNvGrpSpPr/>
          <p:nvPr/>
        </p:nvGrpSpPr>
        <p:grpSpPr>
          <a:xfrm>
            <a:off x="3994319" y="3057151"/>
            <a:ext cx="685478" cy="200838"/>
            <a:chOff x="3994319" y="3117876"/>
            <a:chExt cx="685478" cy="200838"/>
          </a:xfrm>
        </p:grpSpPr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8C6ACB41-1636-05D2-2EC6-A13C85940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319" y="3117876"/>
              <a:ext cx="180000" cy="180000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7348FAF8-9F21-2268-7FC3-A479098C7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850" y="3138714"/>
              <a:ext cx="180000" cy="180000"/>
            </a:xfrm>
            <a:prstGeom prst="rect">
              <a:avLst/>
            </a:prstGeom>
          </p:spPr>
        </p:pic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4D4E9A73-A4FF-F7B6-756C-A4194CDC9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063" y="3138714"/>
              <a:ext cx="180000" cy="180000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3CA7B290-AC60-DF76-C9F7-BCF767EB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797" y="3134658"/>
              <a:ext cx="180000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87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2981C-7CFB-F1AE-C97D-30E9DB455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5C3EE41-BD9B-4F64-FF9A-68BD77B94B94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E3DE9B-620E-04BA-7600-0F6310E4793B}"/>
              </a:ext>
            </a:extLst>
          </p:cNvPr>
          <p:cNvSpPr txBox="1"/>
          <p:nvPr/>
        </p:nvSpPr>
        <p:spPr>
          <a:xfrm>
            <a:off x="391805" y="966521"/>
            <a:ext cx="1577676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山区面积广大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1A1FB4E-064B-40DE-B397-E5BC99D108C9}"/>
              </a:ext>
            </a:extLst>
          </p:cNvPr>
          <p:cNvSpPr txBox="1"/>
          <p:nvPr/>
        </p:nvSpPr>
        <p:spPr>
          <a:xfrm>
            <a:off x="391803" y="1393626"/>
            <a:ext cx="4069979" cy="1535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在我国各种地形类型中，山地面积约占全国陆地总面积的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1/3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。如果把山地、丘陵连同比较崎岖的高原合称为山区，那么我国山区面积约占全国陆地总面积的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2/3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8C4CFF-8320-DCBE-3548-2DE5A56659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9" t="11512" r="11005" b="67526"/>
          <a:stretch>
            <a:fillRect/>
          </a:stretch>
        </p:blipFill>
        <p:spPr>
          <a:xfrm>
            <a:off x="4788806" y="1393626"/>
            <a:ext cx="2340000" cy="2340000"/>
          </a:xfrm>
          <a:prstGeom prst="ellipse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199E108-887B-CF5C-07B8-48ED9EBFF4FA}"/>
              </a:ext>
            </a:extLst>
          </p:cNvPr>
          <p:cNvSpPr txBox="1"/>
          <p:nvPr/>
        </p:nvSpPr>
        <p:spPr>
          <a:xfrm>
            <a:off x="4856581" y="3784294"/>
            <a:ext cx="2204450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中国各类地形面积比例</a:t>
            </a:r>
          </a:p>
        </p:txBody>
      </p:sp>
    </p:spTree>
    <p:extLst>
      <p:ext uri="{BB962C8B-B14F-4D97-AF65-F5344CB8AC3E}">
        <p14:creationId xmlns:p14="http://schemas.microsoft.com/office/powerpoint/2010/main" val="1721041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5A8AB-46BA-E274-4DB8-3DA2D03E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CC93CD-F679-D351-CBD1-6178F51D4817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FAEA40-63CB-B6E0-07CF-F05E2590BB42}"/>
              </a:ext>
            </a:extLst>
          </p:cNvPr>
          <p:cNvSpPr txBox="1"/>
          <p:nvPr/>
        </p:nvSpPr>
        <p:spPr>
          <a:xfrm>
            <a:off x="391805" y="966521"/>
            <a:ext cx="177965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地形特征的影响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D26CE1-BA8C-4834-7AF8-C36442D14B47}"/>
              </a:ext>
            </a:extLst>
          </p:cNvPr>
          <p:cNvSpPr txBox="1"/>
          <p:nvPr/>
        </p:nvSpPr>
        <p:spPr>
          <a:xfrm>
            <a:off x="391803" y="1393626"/>
            <a:ext cx="6804000" cy="227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多种多样的地形，为因地制宜发展多种农业经营模式提供了有利条件。平原地区适宜大面积发展种植业，山区则适宜发展林业和畜牧业。有些山区环境优美，利于发展旅游业。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但是，我国山区面积广大，平原较少，造成耕地资源不足。山区地表崎岖，交通不便，会制约人们的生产生活。在改善交通、保护生态的条件下，山区可以发挥资源优势，进行综合开发，促进经济发展。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9845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DDC69B0-5634-71CE-0CBD-23B8BFB1970E}"/>
              </a:ext>
            </a:extLst>
          </p:cNvPr>
          <p:cNvSpPr txBox="1"/>
          <p:nvPr/>
        </p:nvSpPr>
        <p:spPr>
          <a:xfrm>
            <a:off x="391805" y="966521"/>
            <a:ext cx="117371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地势特征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5F2072-98FB-8160-430B-98E620563C4E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三、地势西高东低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E82136-ED38-7217-05AB-1642C5DD08E6}"/>
              </a:ext>
            </a:extLst>
          </p:cNvPr>
          <p:cNvSpPr txBox="1"/>
          <p:nvPr/>
        </p:nvSpPr>
        <p:spPr>
          <a:xfrm>
            <a:off x="391805" y="1393626"/>
            <a:ext cx="676800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地势特征一般从海拔、起伏状况、倾斜状况等方面描述。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我国地势西高东低，呈阶梯状分布。根据海拔高度，大致可分为三级阶梯。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56470F-9A2F-735D-6DAB-F9D44B7DB088}"/>
              </a:ext>
            </a:extLst>
          </p:cNvPr>
          <p:cNvSpPr txBox="1"/>
          <p:nvPr/>
        </p:nvSpPr>
        <p:spPr>
          <a:xfrm>
            <a:off x="2076761" y="1058027"/>
            <a:ext cx="2608406" cy="2364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200000"/>
              </a:lnSpc>
              <a:spcAft>
                <a:spcPts val="600"/>
              </a:spcAft>
            </a:pPr>
            <a:r>
              <a:rPr lang="zh-CN" altLang="en-US" sz="2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  <a:endParaRPr lang="en-US" altLang="zh-CN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200000"/>
              </a:lnSpc>
              <a:spcAft>
                <a:spcPts val="600"/>
              </a:spcAft>
            </a:pPr>
            <a:r>
              <a:rPr lang="zh-CN" altLang="en-US" sz="2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二、地形复杂多样</a:t>
            </a:r>
            <a:endParaRPr lang="en-US" altLang="zh-CN" sz="2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l">
              <a:lnSpc>
                <a:spcPct val="200000"/>
              </a:lnSpc>
              <a:spcAft>
                <a:spcPts val="600"/>
              </a:spcAft>
            </a:pPr>
            <a:r>
              <a:rPr lang="zh-CN" altLang="en-US" sz="2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三、地势西高东低</a:t>
            </a:r>
          </a:p>
        </p:txBody>
      </p:sp>
    </p:spTree>
    <p:extLst>
      <p:ext uri="{BB962C8B-B14F-4D97-AF65-F5344CB8AC3E}">
        <p14:creationId xmlns:p14="http://schemas.microsoft.com/office/powerpoint/2010/main" val="290225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FE973C8-7DF0-545C-4535-35BD06281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4" t="34277" r="15890" b="26651"/>
          <a:stretch>
            <a:fillRect/>
          </a:stretch>
        </p:blipFill>
        <p:spPr>
          <a:xfrm>
            <a:off x="2636521" y="1180073"/>
            <a:ext cx="4646715" cy="36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17C08BE-402F-731B-970F-4AE52F9293E1}"/>
              </a:ext>
            </a:extLst>
          </p:cNvPr>
          <p:cNvSpPr txBox="1"/>
          <p:nvPr/>
        </p:nvSpPr>
        <p:spPr>
          <a:xfrm>
            <a:off x="391805" y="966521"/>
            <a:ext cx="117371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地势特征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3254F6-0ED6-16FD-277B-E8C0AAAB6031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三、地势西高东低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D0DA9A-A396-38EB-31BD-407431100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1" t="74520" r="20263" b="17639"/>
          <a:stretch>
            <a:fillRect/>
          </a:stretch>
        </p:blipFill>
        <p:spPr>
          <a:xfrm>
            <a:off x="280410" y="3955807"/>
            <a:ext cx="4712222" cy="79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6D300B2-B655-E9C6-892D-2D8AE1C06A54}"/>
              </a:ext>
            </a:extLst>
          </p:cNvPr>
          <p:cNvSpPr txBox="1"/>
          <p:nvPr/>
        </p:nvSpPr>
        <p:spPr>
          <a:xfrm>
            <a:off x="337005" y="3192785"/>
            <a:ext cx="224292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中国地势三级阶梯分布</a:t>
            </a:r>
            <a:endParaRPr lang="en-US" altLang="zh-CN" sz="1600" dirty="0">
              <a:latin typeface="阿里巴巴普惠体 Light" panose="00020600040101010101" pitchFamily="18" charset="-122"/>
              <a:ea typeface="阿里巴巴普惠体 Light" panose="00020600040101010101" pitchFamily="18" charset="-122"/>
              <a:cs typeface="阿里巴巴普惠体 Light" panose="00020600040101010101" pitchFamily="18" charset="-122"/>
            </a:endParaRPr>
          </a:p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及</a:t>
            </a:r>
            <a:r>
              <a:rPr lang="en-US" altLang="zh-CN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32°N</a:t>
            </a:r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纬线地形剖面</a:t>
            </a:r>
          </a:p>
        </p:txBody>
      </p:sp>
    </p:spTree>
    <p:extLst>
      <p:ext uri="{BB962C8B-B14F-4D97-AF65-F5344CB8AC3E}">
        <p14:creationId xmlns:p14="http://schemas.microsoft.com/office/powerpoint/2010/main" val="239966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880E4-DBE4-404D-8E23-000A66DDE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D1153F-0919-BB2E-F272-338F7BB1C1B8}"/>
              </a:ext>
            </a:extLst>
          </p:cNvPr>
          <p:cNvSpPr txBox="1"/>
          <p:nvPr/>
        </p:nvSpPr>
        <p:spPr>
          <a:xfrm>
            <a:off x="391805" y="966521"/>
            <a:ext cx="117371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阶梯概况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9F9E04-E3DF-AD50-B0E3-BFBAA9D6E8E1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三、地势西高东低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0D1517B-6998-E1BE-2703-577C41F45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74472"/>
              </p:ext>
            </p:extLst>
          </p:nvPr>
        </p:nvGraphicFramePr>
        <p:xfrm>
          <a:off x="3875808" y="1404017"/>
          <a:ext cx="3362478" cy="269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76422272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605590186"/>
                    </a:ext>
                  </a:extLst>
                </a:gridCol>
                <a:gridCol w="1094478">
                  <a:extLst>
                    <a:ext uri="{9D8B030D-6E8A-4147-A177-3AD203B41FA5}">
                      <a16:colId xmlns:a16="http://schemas.microsoft.com/office/drawing/2014/main" val="312774875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阶梯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海拔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地形类型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531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第一级阶梯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平均在</a:t>
                      </a:r>
                      <a:r>
                        <a:rPr lang="en-US" altLang="zh-CN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4000</a:t>
                      </a: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米以上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高原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86474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分界线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6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6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26777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第二级阶梯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多在</a:t>
                      </a:r>
                      <a:r>
                        <a:rPr lang="en-US" altLang="zh-CN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1000~2000</a:t>
                      </a: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以高原、盆地为主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18462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F65A92E9-BF65-B54B-F591-F3539DCACAF3}"/>
              </a:ext>
            </a:extLst>
          </p:cNvPr>
          <p:cNvSpPr txBox="1"/>
          <p:nvPr/>
        </p:nvSpPr>
        <p:spPr>
          <a:xfrm>
            <a:off x="4972051" y="2638425"/>
            <a:ext cx="2038350" cy="658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昆仑山脉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祁连山脉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横断山脉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1EB7F9-32D5-DCBC-8DF2-3364F1302E05}"/>
              </a:ext>
            </a:extLst>
          </p:cNvPr>
          <p:cNvSpPr txBox="1"/>
          <p:nvPr/>
        </p:nvSpPr>
        <p:spPr>
          <a:xfrm>
            <a:off x="1178378" y="4176979"/>
            <a:ext cx="1800493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中国地势三级阶梯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14E26F-98B8-A410-936F-10A9A29F8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4" t="34277" r="15890" b="26651"/>
          <a:stretch>
            <a:fillRect/>
          </a:stretch>
        </p:blipFill>
        <p:spPr>
          <a:xfrm>
            <a:off x="312874" y="1404017"/>
            <a:ext cx="3531503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5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ED1A7-9938-198F-C0C0-0F575355A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C0E114B-050C-9E29-7910-B63E8773DC06}"/>
              </a:ext>
            </a:extLst>
          </p:cNvPr>
          <p:cNvSpPr txBox="1"/>
          <p:nvPr/>
        </p:nvSpPr>
        <p:spPr>
          <a:xfrm>
            <a:off x="391805" y="966521"/>
            <a:ext cx="117371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阶梯概况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0A765C-2A2C-321D-74B7-D9202EEADE85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三、地势西高东低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BD7BD45-F778-0C99-B526-27479B3D8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556140"/>
              </p:ext>
            </p:extLst>
          </p:nvPr>
        </p:nvGraphicFramePr>
        <p:xfrm>
          <a:off x="3875808" y="1404017"/>
          <a:ext cx="3362478" cy="269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176422272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605590186"/>
                    </a:ext>
                  </a:extLst>
                </a:gridCol>
                <a:gridCol w="1094478">
                  <a:extLst>
                    <a:ext uri="{9D8B030D-6E8A-4147-A177-3AD203B41FA5}">
                      <a16:colId xmlns:a16="http://schemas.microsoft.com/office/drawing/2014/main" val="312774875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阶梯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海拔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地形类型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531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第二级阶梯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多在</a:t>
                      </a:r>
                      <a:r>
                        <a:rPr lang="en-US" altLang="zh-CN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1000~2000</a:t>
                      </a: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以高原、盆地为主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3864742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分界线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6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6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60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26777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第三级阶梯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多在</a:t>
                      </a:r>
                      <a:r>
                        <a:rPr lang="en-US" altLang="zh-CN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500</a:t>
                      </a: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米以下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6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以平原、丘陵为主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18462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A0D7711-BAC4-FB9B-0D08-C03E3100E774}"/>
              </a:ext>
            </a:extLst>
          </p:cNvPr>
          <p:cNvSpPr txBox="1"/>
          <p:nvPr/>
        </p:nvSpPr>
        <p:spPr>
          <a:xfrm>
            <a:off x="4972051" y="2638425"/>
            <a:ext cx="2038350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大兴安岭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太行山脉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巫山 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 </a:t>
            </a: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雪峰山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189F8B-6C09-CD0D-F1C0-FDEB022E39B0}"/>
              </a:ext>
            </a:extLst>
          </p:cNvPr>
          <p:cNvSpPr txBox="1"/>
          <p:nvPr/>
        </p:nvSpPr>
        <p:spPr>
          <a:xfrm>
            <a:off x="1178378" y="4176979"/>
            <a:ext cx="1800493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中国地势三级阶梯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CD7372-3152-A480-36B9-1B6C388CC5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4" t="34277" r="15890" b="26651"/>
          <a:stretch>
            <a:fillRect/>
          </a:stretch>
        </p:blipFill>
        <p:spPr>
          <a:xfrm>
            <a:off x="312874" y="1404017"/>
            <a:ext cx="3531503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5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CF576-B1A2-EEB3-0272-7FDFC0ED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488F88-6C9C-41E1-A25F-33E70B840F1C}"/>
              </a:ext>
            </a:extLst>
          </p:cNvPr>
          <p:cNvSpPr txBox="1"/>
          <p:nvPr/>
        </p:nvSpPr>
        <p:spPr>
          <a:xfrm>
            <a:off x="391805" y="966521"/>
            <a:ext cx="177965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地势特征的影响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367FFA-3654-81B2-6182-B7E346F1E89F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三、地势西高东低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992E9A-0575-BBB5-FE15-0B789F8FC668}"/>
              </a:ext>
            </a:extLst>
          </p:cNvPr>
          <p:cNvSpPr txBox="1"/>
          <p:nvPr/>
        </p:nvSpPr>
        <p:spPr>
          <a:xfrm>
            <a:off x="391805" y="1393626"/>
            <a:ext cx="6804000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①对气候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西高东低地势便于海上湿润气流深入内陆，形成降水，有利于农业生产。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②对河流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地势分布，使得我国众多大江大河自西向东奔流入海。河流从高一级阶梯流入低一级阶梯时，落差很大，水能资源极为丰富。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955EC1-9305-8716-2A84-3E601F4668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6" t="21876" r="9534" b="60811"/>
          <a:stretch/>
        </p:blipFill>
        <p:spPr>
          <a:xfrm>
            <a:off x="1319431" y="3277276"/>
            <a:ext cx="4948749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79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A4A14-11AB-864D-BFE4-7A650485D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62630C-48A8-8F24-72AC-D0B12F80C055}"/>
              </a:ext>
            </a:extLst>
          </p:cNvPr>
          <p:cNvSpPr txBox="1"/>
          <p:nvPr/>
        </p:nvSpPr>
        <p:spPr>
          <a:xfrm>
            <a:off x="391805" y="966521"/>
            <a:ext cx="177965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地势特征的影响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8298FB-62E5-08AC-C2F6-FF17AC98E14B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三、地势西高东低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5A7A36-94E0-66A6-852F-E476C2D0FD8D}"/>
              </a:ext>
            </a:extLst>
          </p:cNvPr>
          <p:cNvSpPr txBox="1"/>
          <p:nvPr/>
        </p:nvSpPr>
        <p:spPr>
          <a:xfrm>
            <a:off x="391805" y="1393626"/>
            <a:ext cx="680400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③对交通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众多大河滚滚东流，便利东西交通。另一方面，阶梯交界处的高大山脉成为我国东西交通的巨大障碍。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2035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4F6C2-3064-F960-DEE8-315CCF2F4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5627649-3AF6-559C-A56E-BA395DD89A82}"/>
              </a:ext>
            </a:extLst>
          </p:cNvPr>
          <p:cNvSpPr txBox="1"/>
          <p:nvPr/>
        </p:nvSpPr>
        <p:spPr>
          <a:xfrm>
            <a:off x="391805" y="966521"/>
            <a:ext cx="6768000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图中能正确反映我国地势总的特征是（     ）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．①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．②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．③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．④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57A96F-EF02-155B-C352-8839B024DBF1}"/>
              </a:ext>
            </a:extLst>
          </p:cNvPr>
          <p:cNvSpPr txBox="1"/>
          <p:nvPr/>
        </p:nvSpPr>
        <p:spPr>
          <a:xfrm>
            <a:off x="3858698" y="945739"/>
            <a:ext cx="31130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B0A878-3D28-4D92-A5C3-6736AD10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4" y="1540737"/>
            <a:ext cx="6196721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5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534D-99D3-2FF5-8BE3-4F68CB1E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518ADC-2C9C-777E-2662-FD7A53D378ED}"/>
              </a:ext>
            </a:extLst>
          </p:cNvPr>
          <p:cNvSpPr txBox="1"/>
          <p:nvPr/>
        </p:nvSpPr>
        <p:spPr>
          <a:xfrm>
            <a:off x="391805" y="966521"/>
            <a:ext cx="6768000" cy="338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下图是某登山队夏季穿越祁连山示意图，下列说法正确的是（     ）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．甲所在的省份是新疆维吾尔自治区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．穿越线路的方向是自西北向东南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．穿越线路中登山线段比下山线段纬度低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．祁连山脉是地势第一二级阶梯的分界线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A2837B-CDAA-D953-AC1F-1593AE5730BC}"/>
              </a:ext>
            </a:extLst>
          </p:cNvPr>
          <p:cNvSpPr txBox="1"/>
          <p:nvPr/>
        </p:nvSpPr>
        <p:spPr>
          <a:xfrm>
            <a:off x="5878204" y="945739"/>
            <a:ext cx="32733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09A7EF-7568-412F-0408-6B1466AC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72" y="1405934"/>
            <a:ext cx="4222664" cy="13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1AE0E-C406-9294-80F0-678F10E5E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EB41BF-4F36-1690-1E43-49B7153DFBBA}"/>
              </a:ext>
            </a:extLst>
          </p:cNvPr>
          <p:cNvSpPr txBox="1"/>
          <p:nvPr/>
        </p:nvSpPr>
        <p:spPr>
          <a:xfrm>
            <a:off x="391805" y="966521"/>
            <a:ext cx="6768000" cy="3751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山脉是地形的骨架。读图，完成下面小题。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）下列对图中各山脉的相关描述，正确的是（     ）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．山脉①南侧高原被称为“世界屋脊”	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．山脉④的走向是东北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西南走向山脉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．山脉③位于我国西北地区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      D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．山脉②北侧盆地是我国最小的盆地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）图中各山脉属于我国地势阶梯分界线的是（     ）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．①②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．②③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．③④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．①④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C1118C-7869-06DC-FF94-C03881FDD80C}"/>
              </a:ext>
            </a:extLst>
          </p:cNvPr>
          <p:cNvSpPr txBox="1"/>
          <p:nvPr/>
        </p:nvSpPr>
        <p:spPr>
          <a:xfrm>
            <a:off x="4783489" y="2420543"/>
            <a:ext cx="31130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AEABF6-C7EB-FE3B-AA09-36C80110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04" y="1335232"/>
            <a:ext cx="42957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4A187D-11FF-714A-B70F-816BD890EED4}"/>
              </a:ext>
            </a:extLst>
          </p:cNvPr>
          <p:cNvSpPr txBox="1"/>
          <p:nvPr/>
        </p:nvSpPr>
        <p:spPr>
          <a:xfrm>
            <a:off x="4762707" y="3891395"/>
            <a:ext cx="31130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35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1E4C0-48E6-811E-0081-D36BA4546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938AB3-5CFD-9B35-5BE7-38521C2DCE53}"/>
              </a:ext>
            </a:extLst>
          </p:cNvPr>
          <p:cNvSpPr txBox="1"/>
          <p:nvPr/>
        </p:nvSpPr>
        <p:spPr>
          <a:xfrm>
            <a:off x="391805" y="966521"/>
            <a:ext cx="6768000" cy="116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《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平凡的世界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》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有这么一段话，“黄土高原严寒而漫长的冬天看来就要过去，但那真正温暖的春天还远远地没有到来。”读“我国地势三级阶梯分布图”（如图），完成下面小题。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148240-DDAB-C0E3-3ECD-1032513E0CED}"/>
              </a:ext>
            </a:extLst>
          </p:cNvPr>
          <p:cNvSpPr txBox="1"/>
          <p:nvPr/>
        </p:nvSpPr>
        <p:spPr>
          <a:xfrm>
            <a:off x="2967456" y="2069943"/>
            <a:ext cx="32733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025D67-8EB0-EA8D-134E-2EDD427DAD3E}"/>
              </a:ext>
            </a:extLst>
          </p:cNvPr>
          <p:cNvSpPr txBox="1"/>
          <p:nvPr/>
        </p:nvSpPr>
        <p:spPr>
          <a:xfrm>
            <a:off x="391805" y="2090725"/>
            <a:ext cx="67680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）文中描述的黄土高原（     ）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．位于太行山脉东侧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．位于第一级阶梯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．位于图中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处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．千沟万壑，支离破碎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）我国的地势特点是（     ）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．东高西低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．南高北低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．西高东低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．北高南低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10EA349-87D5-B609-0A69-D990F522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844820"/>
            <a:ext cx="3159305" cy="246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65CEF1-83B5-8E28-DA29-347E3B27F101}"/>
              </a:ext>
            </a:extLst>
          </p:cNvPr>
          <p:cNvSpPr txBox="1"/>
          <p:nvPr/>
        </p:nvSpPr>
        <p:spPr>
          <a:xfrm>
            <a:off x="2771942" y="3911471"/>
            <a:ext cx="308098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59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1950-4352-D999-3447-4CD25157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4826CE-F09A-2002-9940-662EC403C843}"/>
              </a:ext>
            </a:extLst>
          </p:cNvPr>
          <p:cNvSpPr txBox="1"/>
          <p:nvPr/>
        </p:nvSpPr>
        <p:spPr>
          <a:xfrm>
            <a:off x="391805" y="966521"/>
            <a:ext cx="6768000" cy="42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图示我国沿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108°E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经线的地形剖面图，读图完成下面小题。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B7E968-4049-8E3B-5D36-2E52644137A5}"/>
              </a:ext>
            </a:extLst>
          </p:cNvPr>
          <p:cNvSpPr txBox="1"/>
          <p:nvPr/>
        </p:nvSpPr>
        <p:spPr>
          <a:xfrm>
            <a:off x="2778043" y="2539583"/>
            <a:ext cx="31130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A75CB8D-A557-BBF9-3176-CA68E1D4F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25" y="1377800"/>
            <a:ext cx="3117232" cy="11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8FC674-6013-DAD1-406B-B7C93D0B926C}"/>
              </a:ext>
            </a:extLst>
          </p:cNvPr>
          <p:cNvSpPr txBox="1"/>
          <p:nvPr/>
        </p:nvSpPr>
        <p:spPr>
          <a:xfrm>
            <a:off x="391805" y="2549974"/>
            <a:ext cx="6768000" cy="227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）下列判断正确的是（     ）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．①是青藏高原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．②是黄土高原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．①是内蒙古高原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D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．②是长江中下游平原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）符合①地地形特征的是（     ）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．地形崎岖，喀斯特地貌广布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．千沟万壑，支离破碎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．远看成山，近看成川	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．地势平坦，一望无际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918CE6-7B1D-CCA7-9522-4907FAD6D59C}"/>
              </a:ext>
            </a:extLst>
          </p:cNvPr>
          <p:cNvSpPr txBox="1"/>
          <p:nvPr/>
        </p:nvSpPr>
        <p:spPr>
          <a:xfrm>
            <a:off x="3175015" y="3634901"/>
            <a:ext cx="320922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endParaRPr lang="zh-CN" altLang="en-US" sz="1600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753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98EF6-D384-F01E-0EDD-F3E706098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5BC00D-A7B3-EC44-242A-9B5B527D4F64}"/>
              </a:ext>
            </a:extLst>
          </p:cNvPr>
          <p:cNvSpPr txBox="1"/>
          <p:nvPr/>
        </p:nvSpPr>
        <p:spPr>
          <a:xfrm>
            <a:off x="391805" y="966521"/>
            <a:ext cx="117371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山脉分布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4B42B4-A839-1B5D-2180-CB904827A215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CBA0A4-4734-90C4-9F61-47CD532319A5}"/>
              </a:ext>
            </a:extLst>
          </p:cNvPr>
          <p:cNvSpPr txBox="1"/>
          <p:nvPr/>
        </p:nvSpPr>
        <p:spPr>
          <a:xfrm>
            <a:off x="391805" y="1393626"/>
            <a:ext cx="2898402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中国是一个多山的国家，山脉纵横交织。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CC77D0-DA58-F3D0-D5C7-29D4E47DF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38443" r="12226" b="20741"/>
          <a:stretch>
            <a:fillRect/>
          </a:stretch>
        </p:blipFill>
        <p:spPr>
          <a:xfrm>
            <a:off x="3269329" y="1393626"/>
            <a:ext cx="3947167" cy="295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AB361AC-9810-C729-1998-5834893ACFAC}"/>
              </a:ext>
            </a:extLst>
          </p:cNvPr>
          <p:cNvSpPr txBox="1"/>
          <p:nvPr/>
        </p:nvSpPr>
        <p:spPr>
          <a:xfrm>
            <a:off x="4342665" y="4349270"/>
            <a:ext cx="1800494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中国主要山脉分布</a:t>
            </a:r>
          </a:p>
        </p:txBody>
      </p:sp>
    </p:spTree>
    <p:extLst>
      <p:ext uri="{BB962C8B-B14F-4D97-AF65-F5344CB8AC3E}">
        <p14:creationId xmlns:p14="http://schemas.microsoft.com/office/powerpoint/2010/main" val="2741382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24B96-4170-8250-5842-63C410B51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D9C79C7-96A8-B189-C70B-2502BC6648EB}"/>
              </a:ext>
            </a:extLst>
          </p:cNvPr>
          <p:cNvSpPr txBox="1"/>
          <p:nvPr/>
        </p:nvSpPr>
        <p:spPr>
          <a:xfrm>
            <a:off x="391805" y="966521"/>
            <a:ext cx="6768000" cy="42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读“中国区域图”，结合所学完成下列问题。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A92313-1F00-A5AF-0067-4AAAFA890E69}"/>
              </a:ext>
            </a:extLst>
          </p:cNvPr>
          <p:cNvSpPr txBox="1"/>
          <p:nvPr/>
        </p:nvSpPr>
        <p:spPr>
          <a:xfrm>
            <a:off x="2032161" y="1328587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天山山脉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68DEB9-962B-97EE-7FBF-3EB4E84BF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60" y="1388485"/>
            <a:ext cx="29337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A41882-1C85-F163-1235-3FF87F93BEA4}"/>
              </a:ext>
            </a:extLst>
          </p:cNvPr>
          <p:cNvSpPr txBox="1"/>
          <p:nvPr/>
        </p:nvSpPr>
        <p:spPr>
          <a:xfrm>
            <a:off x="391805" y="1341671"/>
            <a:ext cx="3834300" cy="264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(1)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山脉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的名称是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(2)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如图中数字代码表示地形区，③地形区名称是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，是中国最大内陆盆地；黄土广布，沟壑纵横的地形区数字代码是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图中两大河流均自西向东注入太平洋，由此可推断我国地势特点是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42676E-8F18-EF5C-1D23-A3C1E9A71124}"/>
              </a:ext>
            </a:extLst>
          </p:cNvPr>
          <p:cNvSpPr txBox="1"/>
          <p:nvPr/>
        </p:nvSpPr>
        <p:spPr>
          <a:xfrm>
            <a:off x="1241984" y="2061517"/>
            <a:ext cx="1194558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塔里木盆地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BA3BA0-A37A-3793-1346-29A6ED3AF1A7}"/>
              </a:ext>
            </a:extLst>
          </p:cNvPr>
          <p:cNvSpPr txBox="1"/>
          <p:nvPr/>
        </p:nvSpPr>
        <p:spPr>
          <a:xfrm>
            <a:off x="1210811" y="2794932"/>
            <a:ext cx="38664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74026D-E526-4D6C-654A-4455340779DE}"/>
              </a:ext>
            </a:extLst>
          </p:cNvPr>
          <p:cNvSpPr txBox="1"/>
          <p:nvPr/>
        </p:nvSpPr>
        <p:spPr>
          <a:xfrm>
            <a:off x="2878653" y="3515540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西高东低</a:t>
            </a:r>
          </a:p>
        </p:txBody>
      </p:sp>
    </p:spTree>
    <p:extLst>
      <p:ext uri="{BB962C8B-B14F-4D97-AF65-F5344CB8AC3E}">
        <p14:creationId xmlns:p14="http://schemas.microsoft.com/office/powerpoint/2010/main" val="6334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0B16D-72FF-09E9-27E7-926439E44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9849A4C-BAB2-8B43-03B0-F48A3DFFA4E4}"/>
              </a:ext>
            </a:extLst>
          </p:cNvPr>
          <p:cNvSpPr txBox="1"/>
          <p:nvPr/>
        </p:nvSpPr>
        <p:spPr>
          <a:xfrm>
            <a:off x="391805" y="1692191"/>
            <a:ext cx="2880000" cy="2273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(1)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中甲地形区为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，乙地形区为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____________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，甲、乙之间的分界山脉①是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(2)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反映我国的地势特点是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____________________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，简述对气候的有利影响。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9CEE9A-1855-145E-A681-CF62FF6DAA84}"/>
              </a:ext>
            </a:extLst>
          </p:cNvPr>
          <p:cNvSpPr txBox="1"/>
          <p:nvPr/>
        </p:nvSpPr>
        <p:spPr>
          <a:xfrm>
            <a:off x="391805" y="966521"/>
            <a:ext cx="6768000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阅读图文资料，完下下列各题：图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为我国地形地势图，图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为我国各类地形面积比例示意图，图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3“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沿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32°N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中国地形剖面图”。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166287-B3F2-2EC5-58B9-ED42A226DA7C}"/>
              </a:ext>
            </a:extLst>
          </p:cNvPr>
          <p:cNvSpPr txBox="1"/>
          <p:nvPr/>
        </p:nvSpPr>
        <p:spPr>
          <a:xfrm>
            <a:off x="2180751" y="1680761"/>
            <a:ext cx="992580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四川盆地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53FBA0-F6F8-F881-B8B0-DF81DC9D5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96" y="1727885"/>
            <a:ext cx="2880000" cy="12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7BBE020-FAC7-EB8D-6A49-603F3974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996" y="1727263"/>
            <a:ext cx="109551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D10489-2723-BB4F-D8B4-9B7ECD4F4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96" y="2971471"/>
            <a:ext cx="2880000" cy="6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8E6BCD-CB03-5929-6077-3B8C49527690}"/>
              </a:ext>
            </a:extLst>
          </p:cNvPr>
          <p:cNvSpPr txBox="1"/>
          <p:nvPr/>
        </p:nvSpPr>
        <p:spPr>
          <a:xfrm>
            <a:off x="1376937" y="2030176"/>
            <a:ext cx="1598515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长江中下游平原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F125C8-160B-E672-BE25-A41056AF7A1D}"/>
              </a:ext>
            </a:extLst>
          </p:cNvPr>
          <p:cNvSpPr txBox="1"/>
          <p:nvPr/>
        </p:nvSpPr>
        <p:spPr>
          <a:xfrm>
            <a:off x="2503050" y="2401968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巫山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CC2983-3AAA-B6E5-26C9-A4CBC63D429F}"/>
              </a:ext>
            </a:extLst>
          </p:cNvPr>
          <p:cNvSpPr txBox="1"/>
          <p:nvPr/>
        </p:nvSpPr>
        <p:spPr>
          <a:xfrm>
            <a:off x="1014055" y="3110716"/>
            <a:ext cx="2406428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西高东低，呈阶梯状分布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DBBB48-66A7-46A4-7F7D-4224CEFC9ADC}"/>
              </a:ext>
            </a:extLst>
          </p:cNvPr>
          <p:cNvSpPr txBox="1"/>
          <p:nvPr/>
        </p:nvSpPr>
        <p:spPr>
          <a:xfrm>
            <a:off x="391805" y="3887772"/>
            <a:ext cx="684995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西高东低的地势有利于海上湿润气流深入内陆形成降水，有利于农业生产。</a:t>
            </a:r>
          </a:p>
        </p:txBody>
      </p:sp>
    </p:spTree>
    <p:extLst>
      <p:ext uri="{BB962C8B-B14F-4D97-AF65-F5344CB8AC3E}">
        <p14:creationId xmlns:p14="http://schemas.microsoft.com/office/powerpoint/2010/main" val="375844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09544-278F-B353-7CFA-A43179B3E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1E58530-0074-BD59-D2EB-821BCE6F6C45}"/>
              </a:ext>
            </a:extLst>
          </p:cNvPr>
          <p:cNvSpPr txBox="1"/>
          <p:nvPr/>
        </p:nvSpPr>
        <p:spPr>
          <a:xfrm>
            <a:off x="391805" y="1692191"/>
            <a:ext cx="2880000" cy="1904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反映我国的地形构成特点是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______________________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(4)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写出我国第一、二阶梯的分界线：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_______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9447F7-CE64-5E1F-4E69-F308EF596288}"/>
              </a:ext>
            </a:extLst>
          </p:cNvPr>
          <p:cNvSpPr txBox="1"/>
          <p:nvPr/>
        </p:nvSpPr>
        <p:spPr>
          <a:xfrm>
            <a:off x="391805" y="966521"/>
            <a:ext cx="6768000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阅读图文资料，完下下列各题：图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为我国地形地势图，图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为我国各类地形面积比例示意图，图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3“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沿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32°N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中国地形剖面图”。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89836D-ED4B-C457-4920-CA4625DBB474}"/>
              </a:ext>
            </a:extLst>
          </p:cNvPr>
          <p:cNvSpPr txBox="1"/>
          <p:nvPr/>
        </p:nvSpPr>
        <p:spPr>
          <a:xfrm>
            <a:off x="622790" y="2038160"/>
            <a:ext cx="2810386" cy="42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地形类型多样，山区面积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BD470A-36BE-65D2-1146-C4DFDFC8D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96" y="1727885"/>
            <a:ext cx="2880000" cy="125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56C7105-AA4C-46B6-5DDD-03943AEAF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996" y="1727263"/>
            <a:ext cx="109551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766CB1-8A75-7A65-E08E-570A0F0A629E}"/>
              </a:ext>
            </a:extLst>
          </p:cNvPr>
          <p:cNvSpPr txBox="1"/>
          <p:nvPr/>
        </p:nvSpPr>
        <p:spPr>
          <a:xfrm>
            <a:off x="412273" y="2390286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广大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9E3CB3-3E28-EAA9-4690-3238055E9D35}"/>
              </a:ext>
            </a:extLst>
          </p:cNvPr>
          <p:cNvSpPr txBox="1"/>
          <p:nvPr/>
        </p:nvSpPr>
        <p:spPr>
          <a:xfrm>
            <a:off x="391805" y="3522828"/>
            <a:ext cx="301236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昆仑山脉</a:t>
            </a: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—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祁连山脉</a:t>
            </a:r>
            <a:r>
              <a:rPr lang="en-US" altLang="zh-CN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—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横断山脉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B92AE13-517B-377D-F061-3BC3609D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996" y="2971471"/>
            <a:ext cx="2880000" cy="68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E021D7-B86C-FD6A-DD71-F6EB3ACB9017}"/>
              </a:ext>
            </a:extLst>
          </p:cNvPr>
          <p:cNvSpPr txBox="1"/>
          <p:nvPr/>
        </p:nvSpPr>
        <p:spPr>
          <a:xfrm>
            <a:off x="275115" y="1839999"/>
            <a:ext cx="461665" cy="14388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pc="3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中国的地形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C84189-2BAD-FAA1-0A49-9D310DD784D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0" r="37250"/>
          <a:stretch/>
        </p:blipFill>
        <p:spPr>
          <a:xfrm>
            <a:off x="743130" y="1011427"/>
            <a:ext cx="432000" cy="3096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BDB62F2-E18E-5865-AE93-AE22CAB782CE}"/>
              </a:ext>
            </a:extLst>
          </p:cNvPr>
          <p:cNvSpPr txBox="1"/>
          <p:nvPr/>
        </p:nvSpPr>
        <p:spPr>
          <a:xfrm>
            <a:off x="1175130" y="1014540"/>
            <a:ext cx="139653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山脉纵横交织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361100-D11B-1D9F-1D14-D9F4EA904EE3}"/>
              </a:ext>
            </a:extLst>
          </p:cNvPr>
          <p:cNvSpPr txBox="1"/>
          <p:nvPr/>
        </p:nvSpPr>
        <p:spPr>
          <a:xfrm>
            <a:off x="2861880" y="814485"/>
            <a:ext cx="1598515" cy="73866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山脉分布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山脉与行政区划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95EDA5-73AD-D644-1B7E-5A7004D96D07}"/>
              </a:ext>
            </a:extLst>
          </p:cNvPr>
          <p:cNvSpPr txBox="1"/>
          <p:nvPr/>
        </p:nvSpPr>
        <p:spPr>
          <a:xfrm>
            <a:off x="2859666" y="3297818"/>
            <a:ext cx="1598515" cy="11387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地势特征</a:t>
            </a: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阶梯概况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地势特征的影响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79DE2D0-0CD7-58EC-00DE-8F1F926DFB7D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0" r="37250"/>
          <a:stretch/>
        </p:blipFill>
        <p:spPr>
          <a:xfrm>
            <a:off x="2568491" y="3435204"/>
            <a:ext cx="288000" cy="864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6141F8-4F69-5B82-FDD4-178F1AF5A246}"/>
              </a:ext>
            </a:extLst>
          </p:cNvPr>
          <p:cNvSpPr txBox="1"/>
          <p:nvPr/>
        </p:nvSpPr>
        <p:spPr>
          <a:xfrm>
            <a:off x="1175130" y="3697927"/>
            <a:ext cx="139653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地势西高东低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7098EB-0FCA-7735-8B60-9D08C9567978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0" r="37250"/>
          <a:stretch/>
        </p:blipFill>
        <p:spPr>
          <a:xfrm>
            <a:off x="2568491" y="931817"/>
            <a:ext cx="288000" cy="504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D15BA24-72B0-D907-5A29-4792424C6928}"/>
              </a:ext>
            </a:extLst>
          </p:cNvPr>
          <p:cNvSpPr txBox="1"/>
          <p:nvPr/>
        </p:nvSpPr>
        <p:spPr>
          <a:xfrm>
            <a:off x="1171955" y="2276198"/>
            <a:ext cx="1396536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地形复杂多样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69F522-1137-0E07-4DDD-DE561A5AA788}"/>
              </a:ext>
            </a:extLst>
          </p:cNvPr>
          <p:cNvSpPr txBox="1"/>
          <p:nvPr/>
        </p:nvSpPr>
        <p:spPr>
          <a:xfrm>
            <a:off x="2861880" y="1676034"/>
            <a:ext cx="1800493" cy="153888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主要地形区的分布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山脉与地形区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山区面积广大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地形特征的影响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9CAABC1-F51F-C8B4-0954-5021B818AD07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0" r="37250"/>
          <a:stretch/>
        </p:blipFill>
        <p:spPr>
          <a:xfrm>
            <a:off x="2568491" y="1797475"/>
            <a:ext cx="288000" cy="1296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978E1C-A842-CB5B-B01E-8278451F8AFC}"/>
              </a:ext>
            </a:extLst>
          </p:cNvPr>
          <p:cNvSpPr txBox="1"/>
          <p:nvPr/>
        </p:nvSpPr>
        <p:spPr>
          <a:xfrm>
            <a:off x="4948159" y="1064871"/>
            <a:ext cx="992579" cy="153888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四大高原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四大盆地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三大平原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三大丘陵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F1657F-3641-0341-229C-7735F7867D06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0" r="37250"/>
          <a:stretch/>
        </p:blipFill>
        <p:spPr>
          <a:xfrm>
            <a:off x="4660159" y="1186312"/>
            <a:ext cx="288000" cy="1296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AD40609-98B2-A29B-8BFB-38B87233CB35}"/>
              </a:ext>
            </a:extLst>
          </p:cNvPr>
          <p:cNvSpPr txBox="1"/>
          <p:nvPr/>
        </p:nvSpPr>
        <p:spPr>
          <a:xfrm>
            <a:off x="4746181" y="3657595"/>
            <a:ext cx="790601" cy="11387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对气候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对河流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1600" dirty="0">
                <a:latin typeface="Times New Roman" panose="02020603050405020304" pitchFamily="18" charset="0"/>
                <a:ea typeface="阿里巴巴普惠体" panose="00020600040101010101" pitchFamily="18" charset="-122"/>
                <a:cs typeface="Times New Roman" panose="02020603050405020304" pitchFamily="18" charset="0"/>
              </a:rPr>
              <a:t>对交通</a:t>
            </a:r>
            <a:endParaRPr lang="en-US" altLang="zh-CN" sz="1600" dirty="0">
              <a:latin typeface="Times New Roman" panose="02020603050405020304" pitchFamily="18" charset="0"/>
              <a:ea typeface="阿里巴巴普惠体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16D52C-D17A-F9CA-663F-FAC0226C3E0B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0" r="37250"/>
          <a:stretch/>
        </p:blipFill>
        <p:spPr>
          <a:xfrm>
            <a:off x="4458181" y="3794981"/>
            <a:ext cx="288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9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A1C18-00D4-7CDB-B055-2982F1AA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1">
            <a:extLst>
              <a:ext uri="{FF2B5EF4-FFF2-40B4-BE49-F238E27FC236}">
                <a16:creationId xmlns:a16="http://schemas.microsoft.com/office/drawing/2014/main" id="{0453D334-050B-6983-8201-1961A2077C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42801" y="1186205"/>
            <a:ext cx="290175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4000" spc="300" dirty="0">
                <a:solidFill>
                  <a:srgbClr val="222A3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中国的地形</a:t>
            </a:r>
            <a:endParaRPr lang="zh-CN" altLang="zh-CN" sz="4000" spc="300" dirty="0">
              <a:solidFill>
                <a:srgbClr val="222A35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1543B0-539D-F183-9156-1228F80D0B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761941" y="3315636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200" dirty="0">
                <a:solidFill>
                  <a:srgbClr val="222A34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主讲老师：李一帆</a:t>
            </a:r>
          </a:p>
        </p:txBody>
      </p:sp>
    </p:spTree>
    <p:extLst>
      <p:ext uri="{BB962C8B-B14F-4D97-AF65-F5344CB8AC3E}">
        <p14:creationId xmlns:p14="http://schemas.microsoft.com/office/powerpoint/2010/main" val="245835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3DE94-175E-F507-4E5C-312A3A4B4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997AF7-E59D-F272-8055-B265E1309151}"/>
              </a:ext>
            </a:extLst>
          </p:cNvPr>
          <p:cNvSpPr txBox="1"/>
          <p:nvPr/>
        </p:nvSpPr>
        <p:spPr>
          <a:xfrm>
            <a:off x="391805" y="966521"/>
            <a:ext cx="117371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山脉分布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645C2A-D40E-1EA5-7BBA-B63B01731ACB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8CE1C6-49BF-FD0A-22CD-B4A7297492D3}"/>
              </a:ext>
            </a:extLst>
          </p:cNvPr>
          <p:cNvSpPr txBox="1"/>
          <p:nvPr/>
        </p:nvSpPr>
        <p:spPr>
          <a:xfrm>
            <a:off x="391805" y="1393626"/>
            <a:ext cx="2898402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96000">
              <a:lnSpc>
                <a:spcPct val="150000"/>
              </a:lnSpc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根据山脉的走向，我国山脉可划分为以下几种类型：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403D1C-CE67-7A59-5D46-F0D1E80E6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38443" r="12226" b="20741"/>
          <a:stretch>
            <a:fillRect/>
          </a:stretch>
        </p:blipFill>
        <p:spPr>
          <a:xfrm>
            <a:off x="3269329" y="1393626"/>
            <a:ext cx="3947167" cy="2952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811B77-FB73-A11F-AD56-EB30D2D4CFED}"/>
              </a:ext>
            </a:extLst>
          </p:cNvPr>
          <p:cNvSpPr txBox="1"/>
          <p:nvPr/>
        </p:nvSpPr>
        <p:spPr>
          <a:xfrm>
            <a:off x="4342665" y="4349270"/>
            <a:ext cx="1800494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中国主要山脉分布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894FDCA-60EE-203D-54CA-5089D4D8E7F1}"/>
              </a:ext>
            </a:extLst>
          </p:cNvPr>
          <p:cNvCxnSpPr>
            <a:cxnSpLocks/>
          </p:cNvCxnSpPr>
          <p:nvPr/>
        </p:nvCxnSpPr>
        <p:spPr>
          <a:xfrm>
            <a:off x="389408" y="3354792"/>
            <a:ext cx="1476000" cy="0"/>
          </a:xfrm>
          <a:prstGeom prst="line">
            <a:avLst/>
          </a:prstGeom>
          <a:ln>
            <a:solidFill>
              <a:srgbClr val="F18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204152C-8DCC-EA67-9291-4357F374DFAA}"/>
              </a:ext>
            </a:extLst>
          </p:cNvPr>
          <p:cNvCxnSpPr>
            <a:cxnSpLocks/>
          </p:cNvCxnSpPr>
          <p:nvPr/>
        </p:nvCxnSpPr>
        <p:spPr>
          <a:xfrm rot="5400000">
            <a:off x="389408" y="3354792"/>
            <a:ext cx="1476000" cy="0"/>
          </a:xfrm>
          <a:prstGeom prst="line">
            <a:avLst/>
          </a:prstGeom>
          <a:ln>
            <a:solidFill>
              <a:srgbClr val="03A55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3D1B2A2-F71A-AD24-A5B8-D37A3F9CDAA6}"/>
              </a:ext>
            </a:extLst>
          </p:cNvPr>
          <p:cNvCxnSpPr>
            <a:cxnSpLocks/>
          </p:cNvCxnSpPr>
          <p:nvPr/>
        </p:nvCxnSpPr>
        <p:spPr>
          <a:xfrm rot="2700000">
            <a:off x="317408" y="3354792"/>
            <a:ext cx="1620000" cy="0"/>
          </a:xfrm>
          <a:prstGeom prst="line">
            <a:avLst/>
          </a:prstGeom>
          <a:ln>
            <a:solidFill>
              <a:srgbClr val="A24584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3853370-2EC8-48DE-E739-79C5DC2C5494}"/>
              </a:ext>
            </a:extLst>
          </p:cNvPr>
          <p:cNvCxnSpPr>
            <a:cxnSpLocks/>
          </p:cNvCxnSpPr>
          <p:nvPr/>
        </p:nvCxnSpPr>
        <p:spPr>
          <a:xfrm rot="18900000" flipH="1" flipV="1">
            <a:off x="317408" y="3354792"/>
            <a:ext cx="1620000" cy="0"/>
          </a:xfrm>
          <a:prstGeom prst="line">
            <a:avLst/>
          </a:prstGeom>
          <a:ln>
            <a:solidFill>
              <a:srgbClr val="00AEEF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弧形 12">
            <a:extLst>
              <a:ext uri="{FF2B5EF4-FFF2-40B4-BE49-F238E27FC236}">
                <a16:creationId xmlns:a16="http://schemas.microsoft.com/office/drawing/2014/main" id="{C94FE52B-848A-7C60-E711-0CFD6863D721}"/>
              </a:ext>
            </a:extLst>
          </p:cNvPr>
          <p:cNvSpPr/>
          <p:nvPr/>
        </p:nvSpPr>
        <p:spPr>
          <a:xfrm rot="8100000">
            <a:off x="464828" y="2840802"/>
            <a:ext cx="1188000" cy="1188000"/>
          </a:xfrm>
          <a:prstGeom prst="arc">
            <a:avLst>
              <a:gd name="adj1" fmla="val 17296391"/>
              <a:gd name="adj2" fmla="val 4450763"/>
            </a:avLst>
          </a:prstGeom>
          <a:ln>
            <a:solidFill>
              <a:srgbClr val="E8252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BC50B22-CE35-0CD7-753C-6AF427A5C207}"/>
              </a:ext>
            </a:extLst>
          </p:cNvPr>
          <p:cNvSpPr txBox="1"/>
          <p:nvPr/>
        </p:nvSpPr>
        <p:spPr>
          <a:xfrm>
            <a:off x="1779807" y="2616792"/>
            <a:ext cx="1418978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400" dirty="0">
                <a:solidFill>
                  <a:srgbClr val="00AEE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东北</a:t>
            </a:r>
            <a:r>
              <a:rPr lang="en-US" altLang="zh-CN" sz="1400" dirty="0">
                <a:solidFill>
                  <a:srgbClr val="00AEE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—</a:t>
            </a:r>
            <a:r>
              <a:rPr lang="zh-CN" altLang="en-US" sz="1400" dirty="0">
                <a:solidFill>
                  <a:srgbClr val="00AEE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西南走向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332EAA3-833D-9C43-806C-99EEE2BD7120}"/>
              </a:ext>
            </a:extLst>
          </p:cNvPr>
          <p:cNvSpPr txBox="1"/>
          <p:nvPr/>
        </p:nvSpPr>
        <p:spPr>
          <a:xfrm>
            <a:off x="1779807" y="3186345"/>
            <a:ext cx="889987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400" dirty="0">
                <a:solidFill>
                  <a:srgbClr val="F1802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东西走向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D146C6-018C-B123-B5A2-14BF5E49E103}"/>
              </a:ext>
            </a:extLst>
          </p:cNvPr>
          <p:cNvSpPr txBox="1"/>
          <p:nvPr/>
        </p:nvSpPr>
        <p:spPr>
          <a:xfrm>
            <a:off x="1779807" y="3746419"/>
            <a:ext cx="1418978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400" dirty="0">
                <a:solidFill>
                  <a:srgbClr val="A2458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西北</a:t>
            </a:r>
            <a:r>
              <a:rPr lang="en-US" altLang="zh-CN" sz="1400" dirty="0">
                <a:solidFill>
                  <a:srgbClr val="A2458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—</a:t>
            </a:r>
            <a:r>
              <a:rPr lang="zh-CN" altLang="en-US" sz="1400" dirty="0">
                <a:solidFill>
                  <a:srgbClr val="A24584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东南走向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11A25E-F24F-FDC6-4004-CF024085612D}"/>
              </a:ext>
            </a:extLst>
          </p:cNvPr>
          <p:cNvSpPr txBox="1"/>
          <p:nvPr/>
        </p:nvSpPr>
        <p:spPr>
          <a:xfrm>
            <a:off x="1058828" y="4075145"/>
            <a:ext cx="889987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400" dirty="0">
                <a:solidFill>
                  <a:srgbClr val="E82529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弧形山脉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EF7AD35-9980-8C54-D7A2-474286459ABB}"/>
              </a:ext>
            </a:extLst>
          </p:cNvPr>
          <p:cNvSpPr txBox="1"/>
          <p:nvPr/>
        </p:nvSpPr>
        <p:spPr>
          <a:xfrm>
            <a:off x="1127408" y="2301148"/>
            <a:ext cx="889987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400" dirty="0">
                <a:solidFill>
                  <a:srgbClr val="00B05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南北走向</a:t>
            </a:r>
          </a:p>
        </p:txBody>
      </p:sp>
    </p:spTree>
    <p:extLst>
      <p:ext uri="{BB962C8B-B14F-4D97-AF65-F5344CB8AC3E}">
        <p14:creationId xmlns:p14="http://schemas.microsoft.com/office/powerpoint/2010/main" val="2440691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381B9-DBBB-B35B-05B2-C798B9E5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1562F99-E2E5-AD08-5B9B-0F9E97328A6F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3D58012-4FCF-0DE7-9D83-841C1DB9CFBC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1025525"/>
          <a:ext cx="58320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82246011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59404371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2844320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走向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山脉名称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FCE4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62024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东西走向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1706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7334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西南走向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664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4516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台湾山脉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47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阿尔泰山脉、祁连山脉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23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118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弧形走向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79914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6BC1316-7B6A-E3A8-2B36-4DD9FE906DF3}"/>
              </a:ext>
            </a:extLst>
          </p:cNvPr>
          <p:cNvSpPr txBox="1"/>
          <p:nvPr/>
        </p:nvSpPr>
        <p:spPr>
          <a:xfrm>
            <a:off x="3445086" y="1359355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阴山山脉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7E0B4C-840F-D094-F352-AABD376A8D64}"/>
              </a:ext>
            </a:extLst>
          </p:cNvPr>
          <p:cNvSpPr txBox="1"/>
          <p:nvPr/>
        </p:nvSpPr>
        <p:spPr>
          <a:xfrm>
            <a:off x="3489168" y="1730715"/>
            <a:ext cx="1946367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昆仑山脉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7E3C6B-58C2-6E40-0FE6-04E68A672980}"/>
              </a:ext>
            </a:extLst>
          </p:cNvPr>
          <p:cNvSpPr txBox="1"/>
          <p:nvPr/>
        </p:nvSpPr>
        <p:spPr>
          <a:xfrm>
            <a:off x="4164834" y="2100086"/>
            <a:ext cx="595035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南岭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030720-7C36-B9A3-A04C-6A08C3157786}"/>
              </a:ext>
            </a:extLst>
          </p:cNvPr>
          <p:cNvSpPr txBox="1"/>
          <p:nvPr/>
        </p:nvSpPr>
        <p:spPr>
          <a:xfrm>
            <a:off x="2609921" y="2469457"/>
            <a:ext cx="370486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雪峰山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428BB8-BBB6-7D9A-AE18-11CFE176AD94}"/>
              </a:ext>
            </a:extLst>
          </p:cNvPr>
          <p:cNvSpPr txBox="1"/>
          <p:nvPr/>
        </p:nvSpPr>
        <p:spPr>
          <a:xfrm>
            <a:off x="3445087" y="2840817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武夷山脉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63520A-95F2-66B4-A405-480D42833ACC}"/>
              </a:ext>
            </a:extLst>
          </p:cNvPr>
          <p:cNvSpPr txBox="1"/>
          <p:nvPr/>
        </p:nvSpPr>
        <p:spPr>
          <a:xfrm>
            <a:off x="3385894" y="4354257"/>
            <a:ext cx="145424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B77AE7-3054-AE7D-6A59-83C703AB152B}"/>
              </a:ext>
            </a:extLst>
          </p:cNvPr>
          <p:cNvSpPr txBox="1"/>
          <p:nvPr/>
        </p:nvSpPr>
        <p:spPr>
          <a:xfrm>
            <a:off x="2800798" y="3970016"/>
            <a:ext cx="2624436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六盘山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横断山脉</a:t>
            </a:r>
          </a:p>
        </p:txBody>
      </p:sp>
    </p:spTree>
    <p:extLst>
      <p:ext uri="{BB962C8B-B14F-4D97-AF65-F5344CB8AC3E}">
        <p14:creationId xmlns:p14="http://schemas.microsoft.com/office/powerpoint/2010/main" val="413685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25444-DF9F-B07E-8CBD-A0296088D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A73F761-F9A3-A1D0-20B5-2052B7F226E2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C5853B-B995-66B1-814D-9C65828D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38443" r="12226" b="20741"/>
          <a:stretch>
            <a:fillRect/>
          </a:stretch>
        </p:blipFill>
        <p:spPr>
          <a:xfrm>
            <a:off x="379641" y="1087824"/>
            <a:ext cx="4813620" cy="36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C7F14C-FAD1-C26A-8819-0D9AFB689D28}"/>
              </a:ext>
            </a:extLst>
          </p:cNvPr>
          <p:cNvSpPr txBox="1"/>
          <p:nvPr/>
        </p:nvSpPr>
        <p:spPr>
          <a:xfrm>
            <a:off x="5193261" y="4349270"/>
            <a:ext cx="1800494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中国主要山脉分布</a:t>
            </a:r>
          </a:p>
        </p:txBody>
      </p:sp>
    </p:spTree>
    <p:extLst>
      <p:ext uri="{BB962C8B-B14F-4D97-AF65-F5344CB8AC3E}">
        <p14:creationId xmlns:p14="http://schemas.microsoft.com/office/powerpoint/2010/main" val="15421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38CB8-BD55-8DA3-D764-086FEEA33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56EFC9B-6112-5235-096A-E99C4BE3F4B4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4057A9D-FC38-81A1-D454-DBE7CD4763BF}"/>
              </a:ext>
            </a:extLst>
          </p:cNvPr>
          <p:cNvGraphicFramePr>
            <a:graphicFrameLocks noGrp="1"/>
          </p:cNvGraphicFramePr>
          <p:nvPr/>
        </p:nvGraphicFramePr>
        <p:xfrm>
          <a:off x="438150" y="1025525"/>
          <a:ext cx="58320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000">
                  <a:extLst>
                    <a:ext uri="{9D8B030D-6E8A-4147-A177-3AD203B41FA5}">
                      <a16:colId xmlns:a16="http://schemas.microsoft.com/office/drawing/2014/main" val="822460110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159404371"/>
                    </a:ext>
                  </a:extLst>
                </a:gridCol>
                <a:gridCol w="3636000">
                  <a:extLst>
                    <a:ext uri="{9D8B030D-6E8A-4147-A177-3AD203B41FA5}">
                      <a16:colId xmlns:a16="http://schemas.microsoft.com/office/drawing/2014/main" val="2844320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走向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6858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山脉名称</a:t>
                      </a:r>
                    </a:p>
                  </a:txBody>
                  <a:tcPr anchor="ctr">
                    <a:solidFill>
                      <a:srgbClr val="9DEA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rgbClr val="FCE4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62024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东西走向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01706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4046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7334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西南走向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5664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4516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台湾山脉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9478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西北</a:t>
                      </a:r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阿尔泰山脉、祁连山脉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023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南北走向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118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弧形走向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799145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9A05D469-9D59-0737-0D30-DBA0C51DAF9A}"/>
              </a:ext>
            </a:extLst>
          </p:cNvPr>
          <p:cNvSpPr txBox="1"/>
          <p:nvPr/>
        </p:nvSpPr>
        <p:spPr>
          <a:xfrm>
            <a:off x="3445086" y="1359355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阴山山脉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F29726-C7AC-A61C-1A7F-B5948B8FC4FD}"/>
              </a:ext>
            </a:extLst>
          </p:cNvPr>
          <p:cNvSpPr txBox="1"/>
          <p:nvPr/>
        </p:nvSpPr>
        <p:spPr>
          <a:xfrm>
            <a:off x="3484404" y="1337881"/>
            <a:ext cx="992579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天山山脉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CBA874-3340-7923-D26E-F6568F45170E}"/>
              </a:ext>
            </a:extLst>
          </p:cNvPr>
          <p:cNvSpPr txBox="1"/>
          <p:nvPr/>
        </p:nvSpPr>
        <p:spPr>
          <a:xfrm>
            <a:off x="3489168" y="1730715"/>
            <a:ext cx="1946367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昆仑山脉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990777-430E-6202-AB43-B6EF86D4628B}"/>
              </a:ext>
            </a:extLst>
          </p:cNvPr>
          <p:cNvSpPr txBox="1"/>
          <p:nvPr/>
        </p:nvSpPr>
        <p:spPr>
          <a:xfrm>
            <a:off x="4164834" y="2100086"/>
            <a:ext cx="595035" cy="425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南岭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42F4B8-A62C-D944-3B43-EE9F48AF3B39}"/>
              </a:ext>
            </a:extLst>
          </p:cNvPr>
          <p:cNvSpPr txBox="1"/>
          <p:nvPr/>
        </p:nvSpPr>
        <p:spPr>
          <a:xfrm>
            <a:off x="2609921" y="2469457"/>
            <a:ext cx="370486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雪峰山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A0F0C7-5199-D0DE-4A93-E21584FF6C72}"/>
              </a:ext>
            </a:extLst>
          </p:cNvPr>
          <p:cNvSpPr txBox="1"/>
          <p:nvPr/>
        </p:nvSpPr>
        <p:spPr>
          <a:xfrm>
            <a:off x="3445087" y="2840817"/>
            <a:ext cx="2034531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武夷山脉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84A573-0969-7600-6E10-2B43078E423C}"/>
              </a:ext>
            </a:extLst>
          </p:cNvPr>
          <p:cNvSpPr txBox="1"/>
          <p:nvPr/>
        </p:nvSpPr>
        <p:spPr>
          <a:xfrm>
            <a:off x="3385894" y="4354257"/>
            <a:ext cx="1454244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       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FE3F19A-6344-4CFF-DADB-BB123E057508}"/>
              </a:ext>
            </a:extLst>
          </p:cNvPr>
          <p:cNvSpPr txBox="1"/>
          <p:nvPr/>
        </p:nvSpPr>
        <p:spPr>
          <a:xfrm>
            <a:off x="4683988" y="1707401"/>
            <a:ext cx="588623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秦岭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719DE2-9653-3A0A-895C-BECBDCE337F7}"/>
              </a:ext>
            </a:extLst>
          </p:cNvPr>
          <p:cNvSpPr txBox="1"/>
          <p:nvPr/>
        </p:nvSpPr>
        <p:spPr>
          <a:xfrm>
            <a:off x="2800798" y="3970016"/>
            <a:ext cx="2624436" cy="427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u="sng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六盘山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-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横断山脉</a:t>
            </a:r>
          </a:p>
        </p:txBody>
      </p:sp>
    </p:spTree>
    <p:extLst>
      <p:ext uri="{BB962C8B-B14F-4D97-AF65-F5344CB8AC3E}">
        <p14:creationId xmlns:p14="http://schemas.microsoft.com/office/powerpoint/2010/main" val="62345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6A636-1F9D-20D0-C89F-686876C2C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86ABFE5-E44A-80C9-4250-34235F8B87B7}"/>
              </a:ext>
            </a:extLst>
          </p:cNvPr>
          <p:cNvSpPr txBox="1"/>
          <p:nvPr/>
        </p:nvSpPr>
        <p:spPr>
          <a:xfrm>
            <a:off x="2196361" y="455676"/>
            <a:ext cx="2198038" cy="510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一、山脉纵横交织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BD8618-3C8D-2C7D-FC97-7F1D001549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38443" r="12226" b="20741"/>
          <a:stretch>
            <a:fillRect/>
          </a:stretch>
        </p:blipFill>
        <p:spPr>
          <a:xfrm>
            <a:off x="379641" y="1087824"/>
            <a:ext cx="4813620" cy="360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C24357-AE34-7A4F-FCAC-397ECFC62382}"/>
              </a:ext>
            </a:extLst>
          </p:cNvPr>
          <p:cNvSpPr txBox="1"/>
          <p:nvPr/>
        </p:nvSpPr>
        <p:spPr>
          <a:xfrm>
            <a:off x="5193261" y="4349270"/>
            <a:ext cx="1800494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sz="1600" dirty="0">
                <a:latin typeface="阿里巴巴普惠体 Light" panose="00020600040101010101" pitchFamily="18" charset="-122"/>
                <a:ea typeface="阿里巴巴普惠体 Light" panose="00020600040101010101" pitchFamily="18" charset="-122"/>
                <a:cs typeface="阿里巴巴普惠体 Light" panose="00020600040101010101" pitchFamily="18" charset="-122"/>
              </a:rPr>
              <a:t>中国主要山脉分布</a:t>
            </a:r>
          </a:p>
        </p:txBody>
      </p:sp>
    </p:spTree>
    <p:extLst>
      <p:ext uri="{BB962C8B-B14F-4D97-AF65-F5344CB8AC3E}">
        <p14:creationId xmlns:p14="http://schemas.microsoft.com/office/powerpoint/2010/main" val="2105498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1600" dirty="0" smtClean="0">
            <a:latin typeface="阿里巴巴普惠体" panose="00020600040101010101" pitchFamily="18" charset="-122"/>
            <a:ea typeface="阿里巴巴普惠体" panose="00020600040101010101" pitchFamily="18" charset="-122"/>
            <a:cs typeface="阿里巴巴普惠体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</TotalTime>
  <Words>3909</Words>
  <Application>Microsoft Office PowerPoint</Application>
  <PresentationFormat>全屏显示(16:9)</PresentationFormat>
  <Paragraphs>449</Paragraphs>
  <Slides>44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UKIJ Qolyazma</vt:lpstr>
      <vt:lpstr>阿里巴巴普惠体</vt:lpstr>
      <vt:lpstr>阿里巴巴普惠体 B</vt:lpstr>
      <vt:lpstr>阿里巴巴普惠体 Light</vt:lpstr>
      <vt:lpstr>阿里巴巴普惠体 Medium</vt:lpstr>
      <vt:lpstr>宋体</vt:lpstr>
      <vt:lpstr>微软雅黑</vt:lpstr>
      <vt:lpstr>Arial</vt:lpstr>
      <vt:lpstr>Calibri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一帆 李</cp:lastModifiedBy>
  <cp:revision>64</cp:revision>
  <dcterms:created xsi:type="dcterms:W3CDTF">2024-07-26T01:53:30Z</dcterms:created>
  <dcterms:modified xsi:type="dcterms:W3CDTF">2025-09-03T08:04:46Z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64A1B0E9AC030D059901A366D0EAE576_43</vt:lpwstr>
  </property>
</Properties>
</file>